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45BBFF0A-4BC8-44EE-94CB-289555ED3FC1}">
  <a:tblStyle styleId="{45BBFF0A-4BC8-44EE-94CB-289555ED3F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9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2696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7510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168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7691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7013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678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70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9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47864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01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889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11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29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4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6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de-D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9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709126" y="2404534"/>
            <a:ext cx="9685175" cy="164630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3810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de-D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Anforderungsmanagement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de-D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 9: Denise Lange, Tim Burkhardt und Dominik Coldehoff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3.3 Lösung 1: Reorganisation des Anforderungsmanagements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64465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de-DE" sz="25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Verpflichtungen</a:t>
            </a:r>
            <a:br>
              <a:rPr lang="de-DE" sz="25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de-DE" sz="259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6446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de-DE" sz="259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KeyUser</a:t>
            </a: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-Reden mit den leitenden Angestellten der einzelnen Fachabteilung</a:t>
            </a: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-Arbeitsschritte definieren (benötigter Input/Output)</a:t>
            </a: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IT-Abteilung:</a:t>
            </a: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Jeder </a:t>
            </a:r>
            <a:r>
              <a:rPr lang="de-DE" sz="259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KeyUser</a:t>
            </a: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muss einen festen Ansprechpartner in der IT-Abteilung haben</a:t>
            </a:r>
          </a:p>
          <a:p>
            <a:pPr marL="0" marR="0" lvl="0" indent="-16446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64465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ts val="2590"/>
              <a:buFont typeface="Arial"/>
              <a:buNone/>
            </a:pP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-Verpflichtung zu einer Schulung für </a:t>
            </a:r>
            <a:r>
              <a:rPr lang="de-DE" sz="259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KeyUser</a:t>
            </a: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 Ansprechpartner</a:t>
            </a: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3.3 Lösung 1: Reorganisation des Anforderungsmanagements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Anforderungen sammeln, analysieren und bewerten: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Befragung der Fachabteilung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Dokumentation der Arbeitsschritte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Dokumentation der Anforderungen (Anforderungsmanagement-Tool)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Erarbeitung und Dokumentation einer Softwarelösungs-Idee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Besprechung der Idee mit der Fachabteilung bzw. Vertretern der Fachabteilung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Ausbessern und Berücksichtigung von Kritikpunkten (ABC-Analysen, Workshops)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Wiederholung der letzten drei Schritte, bis eine finale Lösung gefunden wurde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3.3 Lösung 1: Reorganisation des Anforderungsmanagements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idx="1"/>
          </p:nvPr>
        </p:nvSpPr>
        <p:spPr>
          <a:xfrm>
            <a:off x="838200" y="2189285"/>
            <a:ext cx="10515600" cy="39876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Anforderung für die IT formulieren und validieren:</a:t>
            </a:r>
          </a:p>
          <a:p>
            <a:pPr marL="0" marR="0" lvl="0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Ansprechpartner in der IT muss mit dem </a:t>
            </a:r>
            <a:r>
              <a:rPr lang="de-DE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KeyUser</a:t>
            </a: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Anforderungen an eine Softwarelösung dokumentieren (UML-Techniken, </a:t>
            </a:r>
            <a:r>
              <a:rPr lang="de-DE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Reenginieerung</a:t>
            </a: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-Tools, Workshops)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Eventuell Hinzuziehen von Spezialisten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Mögliche Lösung erstellen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Dokumentation der Lösung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Prüfung der Machbarkeit (Anforderungs-review,  Test-Cases Design, Textaktivitäten)  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Dokumentation </a:t>
            </a:r>
            <a:r>
              <a:rPr lang="de-D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 Lösungsidee </a:t>
            </a: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die Fachabteilung zur Kontrolle</a:t>
            </a:r>
            <a:b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Umsetzung der Lösungsidee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Maßnahmenumsetzung</a:t>
            </a:r>
          </a:p>
        </p:txBody>
      </p:sp>
      <p:graphicFrame>
        <p:nvGraphicFramePr>
          <p:cNvPr id="153" name="Shape 153"/>
          <p:cNvGraphicFramePr/>
          <p:nvPr/>
        </p:nvGraphicFramePr>
        <p:xfrm>
          <a:off x="1548882" y="1690688"/>
          <a:ext cx="8864100" cy="4810303"/>
        </p:xfrm>
        <a:graphic>
          <a:graphicData uri="http://schemas.openxmlformats.org/drawingml/2006/table">
            <a:tbl>
              <a:tblPr firstRow="1" firstCol="1" bandRow="1">
                <a:noFill/>
                <a:tableStyleId>{45BBFF0A-4BC8-44EE-94CB-289555ED3FC1}</a:tableStyleId>
              </a:tblPr>
              <a:tblGrid>
                <a:gridCol w="29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Was wird gemacht?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Wer macht es?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Bis wann?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Ernennung von Spezialisten und Verantwortlichen innerhalb der IT-Abteilung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IT-Abteilungsleiter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Innerhalb von einem Monat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Gegebenenfalls Ernennung des IT-erfahrensten Mitarbeiter zu </a:t>
                      </a:r>
                      <a:r>
                        <a:rPr lang="de-DE" sz="1600" u="none" strike="noStrike" cap="none" dirty="0" err="1"/>
                        <a:t>KeyUser</a:t>
                      </a:r>
                      <a:r>
                        <a:rPr lang="de-DE" sz="1600" u="none" strike="noStrike" cap="none" dirty="0"/>
                        <a:t> in den Fachabteilungen 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Fachabteilungsleiter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Innerhalb von einem Monat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Ernennung von leitenden Angestellten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Fachabteilungsleiter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Innerhalb von einem Monat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Übergabe eine Liste von leitenden Angestellten an die </a:t>
                      </a:r>
                      <a:r>
                        <a:rPr lang="de-DE" sz="1600" u="none" strike="noStrike" cap="none" dirty="0" err="1"/>
                        <a:t>KeyUser</a:t>
                      </a:r>
                      <a:endParaRPr lang="de-DE" sz="1600" u="none" strike="noStrike" cap="none"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Fachabteilungsleiter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Innerhalb von einem Monat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Bekanntgabe der neuen Reglementierung 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Unternehmensleitung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Innerhalb von einem Monat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Weisungen an die Fachabteilung, die aktuellen IT-Situation zu bewerten und gegebenenfalls Anforderungen bestimmen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Unternehmensleitung 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 dirty="0"/>
                        <a:t>Ein halbes Jahr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Maßnahmenkontrolle/Kennzahlen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Maßnahmenkontrolle: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Strenges Überwachen der Kennzahlen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Erfüllung der Anforderungen/Vergleich mit der Anforderungsanalyse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de-DE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Kennzahlen: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Mitarbeiterzufriedenheit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IT-Kosten einer Anforderung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Produktivität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Zeitfaktor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ts val="2220"/>
              <a:buFont typeface="Arial"/>
              <a:buChar char="•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Personeller Aufwand</a:t>
            </a:r>
            <a:br>
              <a:rPr lang="de-DE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de-DE"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Anforderungsmanagement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Welche Prozesse und Werkzeuge sind für ein modernes Anforderungsmanagements notwendig?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Wie sehen alternative Konzepte zum Anforderungsmanagement aus?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2F419-2E4A-4627-82C1-0940CF39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DF06C8-7399-43A8-9A09-3DCA8571B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latin typeface="+mj-lt"/>
              </a:rPr>
              <a:t>1. Problembeschreibung</a:t>
            </a: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2. Problemanalyse/Ursachenanalyse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	2.1 5xWarum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	2.2 Fischgrätendiagramm</a:t>
            </a: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3. Mögliche Lösungen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	3.1 Nutzwertanalyse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	3.2 Pro und Kontra</a:t>
            </a:r>
            <a:br>
              <a:rPr lang="de-DE" sz="2000" dirty="0">
                <a:latin typeface="+mj-lt"/>
              </a:rPr>
            </a:br>
            <a:r>
              <a:rPr lang="de-DE" sz="2000" dirty="0">
                <a:latin typeface="+mj-lt"/>
              </a:rPr>
              <a:t>	3.3 Reorganisation des Anforderungsmanagements</a:t>
            </a: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4. Maßnahmenumsetzung</a:t>
            </a: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5. Maßnahmenkontrolle/Kennzahlen</a:t>
            </a:r>
          </a:p>
        </p:txBody>
      </p:sp>
    </p:spTree>
    <p:extLst>
      <p:ext uri="{BB962C8B-B14F-4D97-AF65-F5344CB8AC3E}">
        <p14:creationId xmlns:p14="http://schemas.microsoft.com/office/powerpoint/2010/main" val="1474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Problembeschreibung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1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3713868118"/>
              </p:ext>
            </p:extLst>
          </p:nvPr>
        </p:nvGraphicFramePr>
        <p:xfrm>
          <a:off x="1015620" y="1640106"/>
          <a:ext cx="9574150" cy="4735394"/>
        </p:xfrm>
        <a:graphic>
          <a:graphicData uri="http://schemas.openxmlformats.org/drawingml/2006/table">
            <a:tbl>
              <a:tblPr firstRow="1" firstCol="1" bandRow="1">
                <a:noFill/>
                <a:tableStyleId>{45BBFF0A-4BC8-44EE-94CB-289555ED3FC1}</a:tableStyleId>
              </a:tblPr>
              <a:tblGrid>
                <a:gridCol w="478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Frage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Antwort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Beschreiben Sie den Ist-Zustand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Die IT-Mitarbeiter haben nur KeyUser als Ansprechpartner in den Werken.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Keine detaillierte Bestimmung der Anforderungen.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Was ist das Problem?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Keinen oder keinen funktionierenden Prozess des Anforderungsmanagements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Wie erkennt man das Problem?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Hohe IT-Kosten, mangelnde Zufriedenheit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Wo liegen die Schwerpunkte?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Kommunikation zwischen Fachabteilung und IT-Abteilung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Warum ist es ein Problem?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Hohe Kosten, Unzufriedenheit, nicht effizient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Welche Folgen hat das Problem?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Mangelnde Arbeitsfähigkeit, nicht konkurrenzfähig 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Problemanalyse/Ursachenanalyse</a:t>
            </a:r>
            <a:br>
              <a:rPr lang="de-DE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2.1 5xWarum</a:t>
            </a:r>
          </a:p>
        </p:txBody>
      </p:sp>
      <p:graphicFrame>
        <p:nvGraphicFramePr>
          <p:cNvPr id="104" name="Shape 104"/>
          <p:cNvGraphicFramePr/>
          <p:nvPr>
            <p:extLst>
              <p:ext uri="{D42A27DB-BD31-4B8C-83A1-F6EECF244321}">
                <p14:modId xmlns:p14="http://schemas.microsoft.com/office/powerpoint/2010/main" val="4075982114"/>
              </p:ext>
            </p:extLst>
          </p:nvPr>
        </p:nvGraphicFramePr>
        <p:xfrm>
          <a:off x="998375" y="1930400"/>
          <a:ext cx="9582550" cy="4449605"/>
        </p:xfrm>
        <a:graphic>
          <a:graphicData uri="http://schemas.openxmlformats.org/drawingml/2006/table">
            <a:tbl>
              <a:tblPr firstRow="1" firstCol="1" bandRow="1">
                <a:noFill/>
                <a:tableStyleId>{45BBFF0A-4BC8-44EE-94CB-289555ED3FC1}</a:tableStyleId>
              </a:tblPr>
              <a:tblGrid>
                <a:gridCol w="479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400" u="none" strike="noStrike" cap="none"/>
                        <a:t>Frage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400" u="none" strike="noStrike" cap="none"/>
                        <a:t>Antwort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1. Warum gibt es keinen (funktionierenden) Prozess des Anforderungsmanagements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Mangelnde Organisationsstruktur 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2. Warum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KeyUser hat zu viel Handlungsfreiheit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3. Warum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Keine Kontrollfunktion der KeyUser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4. Warum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/>
                        <a:t>Keine vorgegebenen Handlungsanweisungen zwischen IT und Fachabteilung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5. Warum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Weil die Unternehmungsführung </a:t>
                      </a:r>
                      <a:r>
                        <a:rPr lang="de-DE" sz="2000" u="none" strike="noStrike" cap="none"/>
                        <a:t>ein Anforderungsmanagement </a:t>
                      </a:r>
                      <a:r>
                        <a:rPr lang="de-DE" sz="2000" u="none" strike="noStrike" cap="none" dirty="0"/>
                        <a:t>bisher nicht für nötig hielt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Hauptursache/Kernproblem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2000" u="none" strike="noStrike" cap="none" dirty="0"/>
                        <a:t>Falsche Strategie der Unternehmensführung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75175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2.2 Fischgrätendiagramm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5608" y="1204402"/>
            <a:ext cx="7148826" cy="51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Mögliche Lösungen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Lösung 1: Reorganisation des Anforderungsmanagements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Lösung 2: Einstellung eines externen Experten zur Konzeption eines Anforderungsmanagementsystems </a:t>
            </a:r>
          </a:p>
          <a:p>
            <a:pPr marL="0" marR="0" lvl="0" indent="-177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Lösung 3: Eingliederung des Anforderungsmanagements ins Management der Unternehmensführung. Entscheidung, gegebenenfalls Initiierung der Anforderungsanalyse, Bewertung und Umsetzung durch die Unternehmensführung.</a:t>
            </a:r>
            <a:br>
              <a:rPr lang="de-DE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de-DE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3.1 Nutzwertanalyse</a:t>
            </a:r>
          </a:p>
        </p:txBody>
      </p:sp>
      <p:graphicFrame>
        <p:nvGraphicFramePr>
          <p:cNvPr id="123" name="Shape 123"/>
          <p:cNvGraphicFramePr/>
          <p:nvPr>
            <p:extLst>
              <p:ext uri="{D42A27DB-BD31-4B8C-83A1-F6EECF244321}">
                <p14:modId xmlns:p14="http://schemas.microsoft.com/office/powerpoint/2010/main" val="13167506"/>
              </p:ext>
            </p:extLst>
          </p:nvPr>
        </p:nvGraphicFramePr>
        <p:xfrm>
          <a:off x="970384" y="1998598"/>
          <a:ext cx="9666525" cy="4103575"/>
        </p:xfrm>
        <a:graphic>
          <a:graphicData uri="http://schemas.openxmlformats.org/drawingml/2006/table">
            <a:tbl>
              <a:tblPr firstRow="1" firstCol="1" bandRow="1">
                <a:noFill/>
                <a:tableStyleId>{45BBFF0A-4BC8-44EE-94CB-289555ED3FC1}</a:tableStyleId>
              </a:tblPr>
              <a:tblGrid>
                <a:gridCol w="318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75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Kriterien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Gewichtung</a:t>
                      </a:r>
                    </a:p>
                  </a:txBody>
                  <a:tcPr marL="68575" marR="68575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Reorganisation des Anforderungsmanagements</a:t>
                      </a: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Einstellung eines externen Experten</a:t>
                      </a: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Vorgabe durch die Geschäftsführung</a:t>
                      </a: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Mitarbeiterzufriedenheit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15%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0,75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0,15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0,15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IT-Kosten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30%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0,6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0,3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4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1,2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Produktivität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25%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4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3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0,75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0,5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Zeitfaktor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15%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0,15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3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0,45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0,15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Personeller Aufwand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15%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0,3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4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0,6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3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0,45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Summe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100%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 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2,8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 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2,25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 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2,45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de-DE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3.2 Pro- und Kontra-Argumente der Lösungen</a:t>
            </a:r>
          </a:p>
        </p:txBody>
      </p:sp>
      <p:graphicFrame>
        <p:nvGraphicFramePr>
          <p:cNvPr id="129" name="Shape 129"/>
          <p:cNvGraphicFramePr/>
          <p:nvPr>
            <p:extLst>
              <p:ext uri="{D42A27DB-BD31-4B8C-83A1-F6EECF244321}">
                <p14:modId xmlns:p14="http://schemas.microsoft.com/office/powerpoint/2010/main" val="3590492089"/>
              </p:ext>
            </p:extLst>
          </p:nvPr>
        </p:nvGraphicFramePr>
        <p:xfrm>
          <a:off x="793103" y="2194541"/>
          <a:ext cx="9414600" cy="4215600"/>
        </p:xfrm>
        <a:graphic>
          <a:graphicData uri="http://schemas.openxmlformats.org/drawingml/2006/table">
            <a:tbl>
              <a:tblPr firstRow="1" firstCol="1" bandRow="1">
                <a:noFill/>
                <a:tableStyleId>{45BBFF0A-4BC8-44EE-94CB-289555ED3FC1}</a:tableStyleId>
              </a:tblPr>
              <a:tblGrid>
                <a:gridCol w="313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Lösung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Pro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Contra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Lösung 1: Reorganisation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-Funktionierendes Anforderungsmanagement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-höhere Zufriedenheit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-Nutzung vorhandener Expertise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-Organisationsaufwand hoch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-Zusätzliche Mitarbeiterbelastung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Lösung 2: externer Experte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-Mitarbeiterentlastung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-Spezialist auf seinem Gebiet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/>
                        <a:t>-Erhöhte Kosten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Lösung 3: Eingliederung ins  Management der Unternehmensführung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-bessere Durchsetzung der Unternehmensstrategie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-bessere Kostenüberwachung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u="none" strike="noStrike" cap="none" dirty="0"/>
                        <a:t>-Verwaltungsaufwand</a:t>
                      </a:r>
                      <a:br>
                        <a:rPr lang="de-DE" sz="1800" u="none" strike="noStrike" cap="none" dirty="0"/>
                      </a:br>
                      <a:r>
                        <a:rPr lang="de-DE" sz="1800" u="none" strike="noStrike" cap="none" dirty="0"/>
                        <a:t>-Überorganisation </a:t>
                      </a: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533</Words>
  <Application>Microsoft Office PowerPoint</Application>
  <PresentationFormat>Breitbild</PresentationFormat>
  <Paragraphs>164</Paragraphs>
  <Slides>14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Facette</vt:lpstr>
      <vt:lpstr>Anforderungsmanagement</vt:lpstr>
      <vt:lpstr>Anforderungsmanagement</vt:lpstr>
      <vt:lpstr>Gliederung</vt:lpstr>
      <vt:lpstr>1. Problembeschreibung</vt:lpstr>
      <vt:lpstr>2. Problemanalyse/Ursachenanalyse 2.1 5xWarum</vt:lpstr>
      <vt:lpstr>2.2 Fischgrätendiagramm</vt:lpstr>
      <vt:lpstr>3. Mögliche Lösungen</vt:lpstr>
      <vt:lpstr>3.1 Nutzwertanalyse</vt:lpstr>
      <vt:lpstr>3.2 Pro- und Kontra-Argumente der Lösungen</vt:lpstr>
      <vt:lpstr>3.3 Lösung 1: Reorganisation des Anforderungsmanagements</vt:lpstr>
      <vt:lpstr>3.3 Lösung 1: Reorganisation des Anforderungsmanagements</vt:lpstr>
      <vt:lpstr>3.3 Lösung 1: Reorganisation des Anforderungsmanagements</vt:lpstr>
      <vt:lpstr>4 Maßnahmenumsetzung</vt:lpstr>
      <vt:lpstr>5. Maßnahmenkontrolle/Kennzahlen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Anforderungsmanagement</dc:title>
  <cp:lastModifiedBy>Domi</cp:lastModifiedBy>
  <cp:revision>16</cp:revision>
  <dcterms:modified xsi:type="dcterms:W3CDTF">2017-12-08T11:33:52Z</dcterms:modified>
</cp:coreProperties>
</file>