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8" r:id="rId4"/>
    <p:sldId id="260" r:id="rId5"/>
    <p:sldId id="269" r:id="rId6"/>
    <p:sldId id="262" r:id="rId7"/>
    <p:sldId id="263" r:id="rId8"/>
    <p:sldId id="267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77183-265C-4B81-9639-A06A14E5191A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2BEC5-827F-4DF4-BC5D-B08380E2B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14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Vorstellen</a:t>
            </a:r>
          </a:p>
          <a:p>
            <a:r>
              <a:rPr lang="de-DE" dirty="0"/>
              <a:t>Semester</a:t>
            </a:r>
          </a:p>
          <a:p>
            <a:r>
              <a:rPr lang="de-DE" dirty="0"/>
              <a:t>Thema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4212A-B61C-470F-8EC1-CC6AE97C6D7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680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17A-FE9A-4BBD-807B-5AB940E3098F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1198-12BA-4FB1-9656-7A81E147E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23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17A-FE9A-4BBD-807B-5AB940E3098F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1198-12BA-4FB1-9656-7A81E147E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01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17A-FE9A-4BBD-807B-5AB940E3098F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1198-12BA-4FB1-9656-7A81E147E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4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17A-FE9A-4BBD-807B-5AB940E3098F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1198-12BA-4FB1-9656-7A81E147E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24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17A-FE9A-4BBD-807B-5AB940E3098F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1198-12BA-4FB1-9656-7A81E147E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81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17A-FE9A-4BBD-807B-5AB940E3098F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1198-12BA-4FB1-9656-7A81E147E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92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17A-FE9A-4BBD-807B-5AB940E3098F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1198-12BA-4FB1-9656-7A81E147E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75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17A-FE9A-4BBD-807B-5AB940E3098F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1198-12BA-4FB1-9656-7A81E147E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45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17A-FE9A-4BBD-807B-5AB940E3098F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1198-12BA-4FB1-9656-7A81E147E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36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17A-FE9A-4BBD-807B-5AB940E3098F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1198-12BA-4FB1-9656-7A81E147E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61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417A-FE9A-4BBD-807B-5AB940E3098F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61198-12BA-4FB1-9656-7A81E147E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46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4417A-FE9A-4BBD-807B-5AB940E3098F}" type="datetimeFigureOut">
              <a:rPr lang="de-DE" smtClean="0"/>
              <a:t>11.12.2017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61198-12BA-4FB1-9656-7A81E147E9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135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745673"/>
            <a:ext cx="9144000" cy="2658470"/>
          </a:xfrm>
        </p:spPr>
        <p:txBody>
          <a:bodyPr>
            <a:noAutofit/>
          </a:bodyPr>
          <a:lstStyle/>
          <a:p>
            <a:r>
              <a:rPr lang="de-DE" altLang="de-DE" sz="3600" dirty="0">
                <a:solidFill>
                  <a:srgbClr val="83B8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Systemarchitekturen für die ERP-Systeme sollte es geben (ERP-Strategie)? </a:t>
            </a:r>
            <a:br>
              <a:rPr lang="de-DE" altLang="de-DE" sz="3600" dirty="0">
                <a:solidFill>
                  <a:srgbClr val="83B81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600" dirty="0">
                <a:solidFill>
                  <a:srgbClr val="83B8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 unterschiedliche ERP-Integrationskonzepte können verfolgt werden? </a:t>
            </a:r>
            <a:endParaRPr lang="de-DE" sz="3600" dirty="0">
              <a:solidFill>
                <a:srgbClr val="83B817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699067"/>
            <a:ext cx="9144000" cy="138359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altLang="de-DE" dirty="0">
                <a:solidFill>
                  <a:srgbClr val="333333"/>
                </a:solidFill>
                <a:cs typeface="Arial" panose="020B0604020202020204" pitchFamily="34" charset="0"/>
              </a:rPr>
              <a:t>Arlette Mole, Dong </a:t>
            </a:r>
            <a:r>
              <a:rPr lang="de-DE" altLang="de-DE" dirty="0" err="1">
                <a:solidFill>
                  <a:srgbClr val="333333"/>
                </a:solidFill>
                <a:cs typeface="Arial" panose="020B0604020202020204" pitchFamily="34" charset="0"/>
              </a:rPr>
              <a:t>Tuyen</a:t>
            </a:r>
            <a:r>
              <a:rPr lang="de-DE" altLang="de-DE" dirty="0">
                <a:solidFill>
                  <a:srgbClr val="333333"/>
                </a:solidFill>
                <a:cs typeface="Arial" panose="020B0604020202020204" pitchFamily="34" charset="0"/>
              </a:rPr>
              <a:t> Nguyen, Kim-Seikje Kuschmierz</a:t>
            </a:r>
            <a:endParaRPr lang="de-DE" altLang="de-DE" dirty="0">
              <a:cs typeface="Arial" panose="020B0604020202020204" pitchFamily="34" charset="0"/>
            </a:endParaRPr>
          </a:p>
          <a:p>
            <a:endParaRPr lang="de-DE" dirty="0"/>
          </a:p>
        </p:txBody>
      </p:sp>
      <p:pic>
        <p:nvPicPr>
          <p:cNvPr id="4" name="Grafik 3" descr="Logo_THM_CF_FB13_4c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261" y="101859"/>
            <a:ext cx="5369502" cy="6570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526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5"/>
    </mc:Choice>
    <mc:Fallback xmlns="">
      <p:transition spd="slow" advTm="455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3537" y="52470"/>
            <a:ext cx="2828925" cy="876300"/>
          </a:xfrm>
          <a:prstGeom prst="rect">
            <a:avLst/>
          </a:prstGeom>
        </p:spPr>
      </p:pic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" r="6384"/>
          <a:stretch/>
        </p:blipFill>
        <p:spPr>
          <a:xfrm>
            <a:off x="29006" y="1943100"/>
            <a:ext cx="12053456" cy="3333750"/>
          </a:xfrm>
        </p:spPr>
      </p:pic>
    </p:spTree>
    <p:extLst>
      <p:ext uri="{BB962C8B-B14F-4D97-AF65-F5344CB8AC3E}">
        <p14:creationId xmlns:p14="http://schemas.microsoft.com/office/powerpoint/2010/main" val="3416636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8642" y="2482684"/>
            <a:ext cx="8530390" cy="1287212"/>
          </a:xfrm>
        </p:spPr>
        <p:txBody>
          <a:bodyPr/>
          <a:lstStyle/>
          <a:p>
            <a:r>
              <a:rPr lang="de-DE" dirty="0"/>
              <a:t>Vielen Dank für Ihre Aufmerksamkeit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3537" y="52470"/>
            <a:ext cx="282892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83B817"/>
                </a:solidFill>
              </a:rPr>
              <a:t>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Problembeschreibung</a:t>
            </a:r>
          </a:p>
          <a:p>
            <a:r>
              <a:rPr lang="de-DE" dirty="0"/>
              <a:t>Problemanalyse / Ursachenanalyse</a:t>
            </a:r>
          </a:p>
          <a:p>
            <a:pPr lvl="1"/>
            <a:r>
              <a:rPr lang="de-DE" dirty="0"/>
              <a:t>5x Warum</a:t>
            </a:r>
          </a:p>
          <a:p>
            <a:pPr lvl="1"/>
            <a:r>
              <a:rPr lang="de-DE" dirty="0"/>
              <a:t>Fischgrätendiagramm</a:t>
            </a:r>
          </a:p>
          <a:p>
            <a:r>
              <a:rPr lang="de-DE" dirty="0"/>
              <a:t>Lösung erarbeiten / Ideen sammeln</a:t>
            </a:r>
          </a:p>
          <a:p>
            <a:pPr lvl="1"/>
            <a:r>
              <a:rPr lang="de-DE" dirty="0"/>
              <a:t>Nutzwertanalyse</a:t>
            </a:r>
          </a:p>
          <a:p>
            <a:pPr lvl="1"/>
            <a:r>
              <a:rPr lang="de-DE" dirty="0"/>
              <a:t>Pro/Kontra</a:t>
            </a:r>
          </a:p>
          <a:p>
            <a:r>
              <a:rPr lang="de-DE" dirty="0"/>
              <a:t>Maßnahmen umsetzen – Abarbeitung von Maßnahmen</a:t>
            </a:r>
          </a:p>
          <a:p>
            <a:r>
              <a:rPr lang="de-DE" dirty="0"/>
              <a:t>Maßnahmenkontrolle / Kennzahlen</a:t>
            </a:r>
          </a:p>
          <a:p>
            <a:pPr lvl="1"/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3537" y="52470"/>
            <a:ext cx="282892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90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xmlns="" id="{3DE293F9-17B0-4143-A7F1-EF95D60D7D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276" y="85725"/>
            <a:ext cx="10858499" cy="677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03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1399"/>
            <a:ext cx="12044101" cy="4771044"/>
          </a:xfr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3537" y="52470"/>
            <a:ext cx="282892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629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xmlns="" id="{25FAB92E-B462-4F67-8E8B-4EB23DAF0A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381" y="333374"/>
            <a:ext cx="10871919" cy="643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57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73" y="2003343"/>
            <a:ext cx="9745111" cy="3458828"/>
          </a:xfr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3537" y="52470"/>
            <a:ext cx="282892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290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xmlns="" id="{A55A9351-F768-461C-A530-48DB51571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261" y="559294"/>
            <a:ext cx="9719146" cy="6262416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3537" y="52470"/>
            <a:ext cx="282892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772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3537" y="52470"/>
            <a:ext cx="2828925" cy="876300"/>
          </a:xfrm>
          <a:prstGeom prst="rect">
            <a:avLst/>
          </a:prstGeom>
        </p:spPr>
      </p:pic>
      <p:pic>
        <p:nvPicPr>
          <p:cNvPr id="3" name="Inhaltsplatzhalt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100470"/>
            <a:ext cx="12196687" cy="2336448"/>
          </a:xfrm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rgbClr val="83B817"/>
                </a:solidFill>
              </a:rPr>
              <a:t>Nutzwertanalyse</a:t>
            </a:r>
          </a:p>
        </p:txBody>
      </p:sp>
    </p:spTree>
    <p:extLst>
      <p:ext uri="{BB962C8B-B14F-4D97-AF65-F5344CB8AC3E}">
        <p14:creationId xmlns:p14="http://schemas.microsoft.com/office/powerpoint/2010/main" val="54175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7648"/>
            <a:ext cx="12233026" cy="3307910"/>
          </a:xfr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3537" y="52470"/>
            <a:ext cx="282892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18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Breitbild</PresentationFormat>
  <Paragraphs>18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Welche Systemarchitekturen für die ERP-Systeme sollte es geben (ERP-Strategie)?  Welche unterschiedliche ERP-Integrationskonzepte können verfolgt werden? </vt:lpstr>
      <vt:lpstr>Agenda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Nutzwertanalyse</vt:lpstr>
      <vt:lpstr>PowerPoint-Präsentation</vt:lpstr>
      <vt:lpstr>PowerPoint-Präsentation</vt:lpstr>
      <vt:lpstr>Vielen Dank für Ihre Aufmerksamkeit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Kim-Seikje Kuschmierz</dc:creator>
  <cp:lastModifiedBy>Kim-Seikje Kuschmierz</cp:lastModifiedBy>
  <cp:revision>15</cp:revision>
  <dcterms:created xsi:type="dcterms:W3CDTF">2017-11-27T14:48:47Z</dcterms:created>
  <dcterms:modified xsi:type="dcterms:W3CDTF">2017-12-11T17:53:26Z</dcterms:modified>
</cp:coreProperties>
</file>