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420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36424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542419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635326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825383"/>
      </p:ext>
    </p:extLst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15006"/>
      </p:ext>
    </p:extLst>
  </p:cSld>
  <p:clrMapOvr>
    <a:masterClrMapping/>
  </p:clrMapOvr>
  <p:transition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25202"/>
      </p:ext>
    </p:extLst>
  </p:cSld>
  <p:clrMapOvr>
    <a:masterClrMapping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383499"/>
      </p:ext>
    </p:extLst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536662"/>
      </p:ext>
    </p:extLst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874727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25064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82816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652975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951924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745188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581243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59402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232274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4CF2-BCBD-41FF-B779-D29B9BF51225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3F6A-1ECB-4B64-8974-2DAE318123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986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84768" y="1749684"/>
            <a:ext cx="8791575" cy="2387600"/>
          </a:xfrm>
        </p:spPr>
        <p:txBody>
          <a:bodyPr/>
          <a:lstStyle/>
          <a:p>
            <a:r>
              <a:rPr lang="de-DE" dirty="0" err="1" smtClean="0"/>
              <a:t>EntlohnungsSystem</a:t>
            </a:r>
            <a:r>
              <a:rPr lang="de-DE" dirty="0" smtClean="0"/>
              <a:t> der  </a:t>
            </a:r>
            <a:r>
              <a:rPr lang="de-DE" dirty="0" err="1" smtClean="0"/>
              <a:t>Qualifo</a:t>
            </a:r>
            <a:r>
              <a:rPr lang="de-DE" dirty="0" smtClean="0"/>
              <a:t> Gmbh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75923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de-DE" dirty="0"/>
              <a:t>Warum werden Sie durch solche Faktoren beeinflusst?</a:t>
            </a:r>
            <a:endParaRPr lang="de-DE" dirty="0" smtClean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5524500" cy="354171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Das Ganze ist historisch bedingt und nicht an die, durch die Geschäftsführung neu definierte Stellung der IT im Unternehmen angepasst. 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141410" y="744279"/>
            <a:ext cx="9906001" cy="59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Problemursache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141409" y="1496882"/>
            <a:ext cx="9906001" cy="597897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5-Warum-analyse,</a:t>
            </a:r>
            <a:br>
              <a:rPr lang="de-DE" sz="2400" dirty="0" smtClean="0"/>
            </a:br>
            <a:r>
              <a:rPr lang="de-DE" sz="2400" dirty="0" smtClean="0"/>
              <a:t>Ausgangspunkt: Hohe Fluktuation und Fehlzeiten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8257663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 startAt="5"/>
            </a:pPr>
            <a:r>
              <a:rPr lang="de-DE" dirty="0" smtClean="0"/>
              <a:t>Warum wurde das Ganze noch nicht angepasst?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Bislang zu hoher Aufwand(Kosten), Nutzen wurde bislang falsch beurteilt.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141410" y="744279"/>
            <a:ext cx="9906001" cy="59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Problemursache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141409" y="1496882"/>
            <a:ext cx="9906001" cy="597897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5-Warum-analyse,</a:t>
            </a:r>
            <a:br>
              <a:rPr lang="de-DE" sz="2400" dirty="0" smtClean="0"/>
            </a:br>
            <a:r>
              <a:rPr lang="de-DE" sz="2400" dirty="0" smtClean="0"/>
              <a:t>Ausgangspunkt: Hohe Fluktuation und Fehlzeiten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3493897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Variante 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611815" cy="354171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Entlohnung wird nur im Gespräch mit dem Vorgesetzten verhandelt</a:t>
            </a:r>
          </a:p>
          <a:p>
            <a:r>
              <a:rPr lang="de-DE" dirty="0" smtClean="0"/>
              <a:t>Grober Richtwert innerhalb der Abteilung</a:t>
            </a:r>
          </a:p>
          <a:p>
            <a:r>
              <a:rPr lang="de-DE" dirty="0" smtClean="0"/>
              <a:t>Prämien nach Sonderverhandlungen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6753225" y="2249486"/>
            <a:ext cx="4294186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+ Mitsprachrecht</a:t>
            </a:r>
          </a:p>
          <a:p>
            <a:pPr>
              <a:buFontTx/>
              <a:buChar char="-"/>
            </a:pPr>
            <a:r>
              <a:rPr lang="de-DE" dirty="0" smtClean="0"/>
              <a:t>+ Abhängigkeiten </a:t>
            </a:r>
            <a:r>
              <a:rPr lang="de-DE" dirty="0" smtClean="0"/>
              <a:t>vom </a:t>
            </a:r>
            <a:r>
              <a:rPr lang="de-DE" dirty="0" smtClean="0"/>
              <a:t>Vorgesetzten</a:t>
            </a:r>
          </a:p>
          <a:p>
            <a:pPr>
              <a:buFontTx/>
              <a:buChar char="-"/>
            </a:pPr>
            <a:r>
              <a:rPr lang="de-DE" dirty="0" smtClean="0"/>
              <a:t>+ Abhängigkeiten </a:t>
            </a:r>
            <a:r>
              <a:rPr lang="de-DE" dirty="0" smtClean="0"/>
              <a:t>vom Verhandlungsgeschick</a:t>
            </a:r>
          </a:p>
          <a:p>
            <a:pPr>
              <a:buFontTx/>
              <a:buChar char="-"/>
            </a:pPr>
            <a:r>
              <a:rPr lang="de-DE" dirty="0" smtClean="0"/>
              <a:t>Keine klare Linie </a:t>
            </a:r>
            <a:r>
              <a:rPr lang="de-DE" dirty="0" smtClean="0">
                <a:sym typeface="Wingdings" panose="05000000000000000000" pitchFamily="2" charset="2"/>
              </a:rPr>
              <a:t>Konfliktpotential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13991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Variante 2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611815" cy="3541714"/>
          </a:xfrm>
        </p:spPr>
        <p:txBody>
          <a:bodyPr>
            <a:normAutofit/>
          </a:bodyPr>
          <a:lstStyle/>
          <a:p>
            <a:r>
              <a:rPr lang="de-DE" dirty="0" smtClean="0"/>
              <a:t>Fester Grundlohn + Prämien für Meilensteine innerhalb der Fachabteilung</a:t>
            </a:r>
          </a:p>
          <a:p>
            <a:r>
              <a:rPr lang="de-DE" dirty="0" smtClean="0"/>
              <a:t>Zusätzliches Prämiensystem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6753225" y="2249486"/>
            <a:ext cx="4294186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+Beeinflussbar durch Mitarbeiter</a:t>
            </a:r>
          </a:p>
          <a:p>
            <a:pPr marL="0" indent="0">
              <a:buNone/>
            </a:pPr>
            <a:r>
              <a:rPr lang="de-DE" dirty="0" smtClean="0"/>
              <a:t>+Innovationsfördernd</a:t>
            </a:r>
          </a:p>
          <a:p>
            <a:pPr marL="0" indent="0">
              <a:buNone/>
            </a:pPr>
            <a:r>
              <a:rPr lang="de-DE" dirty="0" smtClean="0"/>
              <a:t>+Motivierend (kurzfristig)</a:t>
            </a:r>
          </a:p>
          <a:p>
            <a:pPr marL="0" indent="0">
              <a:buNone/>
            </a:pPr>
            <a:r>
              <a:rPr lang="de-DE" dirty="0" smtClean="0"/>
              <a:t>-</a:t>
            </a:r>
            <a:r>
              <a:rPr lang="de-DE" dirty="0" err="1" smtClean="0"/>
              <a:t>Überanspruchung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-Diskrepanz im Lohn</a:t>
            </a:r>
          </a:p>
          <a:p>
            <a:pPr marL="0" indent="0">
              <a:buNone/>
            </a:pPr>
            <a:r>
              <a:rPr lang="de-DE" dirty="0" smtClean="0"/>
              <a:t>-Qualitätsverlust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73605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Variante 3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611815" cy="3541714"/>
          </a:xfrm>
        </p:spPr>
        <p:txBody>
          <a:bodyPr/>
          <a:lstStyle/>
          <a:p>
            <a:r>
              <a:rPr lang="de-DE" dirty="0" smtClean="0"/>
              <a:t>Fester Lohn aber keine feste Arbeitszeit pro Woche</a:t>
            </a:r>
          </a:p>
          <a:p>
            <a:r>
              <a:rPr lang="de-DE" dirty="0" smtClean="0"/>
              <a:t>Mitarbeiter verantwortlich für seine Aufgaben</a:t>
            </a:r>
          </a:p>
          <a:p>
            <a:r>
              <a:rPr lang="de-DE" dirty="0" smtClean="0"/>
              <a:t>Fertigstellung zu ausgewähltem Stichtag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6753225" y="2249486"/>
            <a:ext cx="4294186" cy="354171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+ Freie Lebensgestaltung</a:t>
            </a:r>
          </a:p>
          <a:p>
            <a:pPr marL="0" indent="0">
              <a:buNone/>
            </a:pPr>
            <a:r>
              <a:rPr lang="de-DE" dirty="0" smtClean="0"/>
              <a:t>+Effizienz und Zufriedenheit</a:t>
            </a:r>
          </a:p>
          <a:p>
            <a:pPr marL="0" indent="0">
              <a:buNone/>
            </a:pPr>
            <a:r>
              <a:rPr lang="de-DE" dirty="0" smtClean="0"/>
              <a:t>+-Work-Life-Balance</a:t>
            </a:r>
          </a:p>
          <a:p>
            <a:pPr marL="0" indent="0">
              <a:buNone/>
            </a:pPr>
            <a:r>
              <a:rPr lang="de-DE" dirty="0" smtClean="0"/>
              <a:t>-hoher Druck</a:t>
            </a:r>
          </a:p>
          <a:p>
            <a:pPr marL="0" indent="0">
              <a:buNone/>
            </a:pPr>
            <a:r>
              <a:rPr lang="de-DE" dirty="0" smtClean="0"/>
              <a:t>-evtl. Qualitätsverlust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1284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Nutzwertanalyse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02" y="1928812"/>
            <a:ext cx="10641620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9044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Maßnahmenplan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Was? -&gt; Einführung eines neuen Lohnsystems</a:t>
            </a:r>
          </a:p>
          <a:p>
            <a:r>
              <a:rPr lang="de-DE" dirty="0"/>
              <a:t>Von Wem? -&gt; Geschäftsführung und Vorgesetzte</a:t>
            </a:r>
          </a:p>
          <a:p>
            <a:r>
              <a:rPr lang="de-DE" dirty="0"/>
              <a:t>Wie? -&gt; Testlauf Variante 3 über 6 Monate, danach Bewertung und Entscheidung</a:t>
            </a:r>
          </a:p>
          <a:p>
            <a:r>
              <a:rPr lang="de-DE" dirty="0"/>
              <a:t>Bis wann? -&gt; In den nächsten 6 Monaten Einführung Variante 3, dann 6 Monate Test und </a:t>
            </a:r>
            <a:r>
              <a:rPr lang="de-DE" dirty="0" smtClean="0"/>
              <a:t>endgültige Entscheidung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49045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Lösungsüberprüfung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321" y="1582738"/>
            <a:ext cx="9394555" cy="504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1401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Lösungsüberprüfung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weitere Verbesserungen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Prämierung für das Einreichen von Ideen</a:t>
            </a:r>
          </a:p>
          <a:p>
            <a:pPr lvl="0"/>
            <a:r>
              <a:rPr lang="de-DE" dirty="0"/>
              <a:t>Prämierung für das Anwerben neuer Mitarbeiter</a:t>
            </a:r>
          </a:p>
          <a:p>
            <a:pPr lvl="0"/>
            <a:r>
              <a:rPr lang="de-DE" dirty="0"/>
              <a:t>Mitarbeiterfeste 1-2 mal im Jahr</a:t>
            </a:r>
          </a:p>
          <a:p>
            <a:pPr lvl="0"/>
            <a:r>
              <a:rPr lang="de-DE" dirty="0"/>
              <a:t>Ehrungen für lange Betriebszugehörigkeit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05416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eure </a:t>
            </a:r>
            <a:r>
              <a:rPr lang="de-DE" dirty="0" err="1" smtClean="0"/>
              <a:t>aufmerksamkeit</a:t>
            </a:r>
            <a:r>
              <a:rPr lang="de-DE" dirty="0" smtClean="0"/>
              <a:t>!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87216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Problembeschreibung</a:t>
            </a:r>
          </a:p>
          <a:p>
            <a:r>
              <a:rPr lang="de-DE" dirty="0" smtClean="0"/>
              <a:t>Problemursache</a:t>
            </a:r>
          </a:p>
          <a:p>
            <a:r>
              <a:rPr lang="de-DE" dirty="0" smtClean="0"/>
              <a:t>Problemlösung</a:t>
            </a:r>
          </a:p>
          <a:p>
            <a:r>
              <a:rPr lang="de-DE" dirty="0" smtClean="0"/>
              <a:t>Lösungsüberprüfung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02997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75598" y="639783"/>
            <a:ext cx="9905998" cy="1478570"/>
          </a:xfrm>
        </p:spPr>
        <p:txBody>
          <a:bodyPr/>
          <a:lstStyle/>
          <a:p>
            <a:r>
              <a:rPr lang="de-DE" dirty="0" smtClean="0"/>
              <a:t>Problembeschreibung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Ist-zustand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75598" y="2249487"/>
            <a:ext cx="11192355" cy="3541714"/>
          </a:xfrm>
        </p:spPr>
        <p:txBody>
          <a:bodyPr/>
          <a:lstStyle/>
          <a:p>
            <a:r>
              <a:rPr lang="de-DE" dirty="0" smtClean="0"/>
              <a:t>Tarifliche Vergütung</a:t>
            </a:r>
          </a:p>
          <a:p>
            <a:r>
              <a:rPr lang="de-DE" dirty="0" smtClean="0"/>
              <a:t>Einstufung über Faktoren wie Qualifikation, Position und Verweildauer</a:t>
            </a:r>
          </a:p>
          <a:p>
            <a:r>
              <a:rPr lang="de-DE" dirty="0" smtClean="0"/>
              <a:t>Bewertung der Arbeitsplätze durch die Vorgesetzten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Neueinstufung</a:t>
            </a:r>
          </a:p>
          <a:p>
            <a:r>
              <a:rPr lang="de-DE" dirty="0" smtClean="0"/>
              <a:t>Keine Prämien/Boni außer Urlaubs/Weihnachtsgeld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24334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Problembeschreibung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was genau ist das Problem?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Steigende Anforderungen an das IT-Personal </a:t>
            </a:r>
            <a:r>
              <a:rPr lang="de-DE" dirty="0" err="1" smtClean="0"/>
              <a:t>vs</a:t>
            </a:r>
            <a:r>
              <a:rPr lang="de-DE" dirty="0" smtClean="0"/>
              <a:t> stagnierende Löhne</a:t>
            </a:r>
          </a:p>
          <a:p>
            <a:r>
              <a:rPr lang="de-DE" dirty="0" smtClean="0"/>
              <a:t>Wenig Transparenz/Mitspracherecht bei Einstufung in Tarifklassen</a:t>
            </a:r>
          </a:p>
          <a:p>
            <a:r>
              <a:rPr lang="de-DE" dirty="0" smtClean="0"/>
              <a:t>Fehlende Förderungsmaßnahmen für Mitarbeiter</a:t>
            </a:r>
          </a:p>
          <a:p>
            <a:r>
              <a:rPr lang="de-DE" dirty="0" smtClean="0"/>
              <a:t>Hohe Mitarbeiterunzufriedenheit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21542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Problembeschreibung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Folgen des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Konflikte in der Abteilung</a:t>
            </a:r>
          </a:p>
          <a:p>
            <a:r>
              <a:rPr lang="de-DE" dirty="0" smtClean="0"/>
              <a:t>Fehlende Motivation</a:t>
            </a:r>
          </a:p>
          <a:p>
            <a:r>
              <a:rPr lang="de-DE" dirty="0" smtClean="0"/>
              <a:t>Hohe Fehlzeiten</a:t>
            </a:r>
          </a:p>
          <a:p>
            <a:r>
              <a:rPr lang="de-DE" dirty="0" smtClean="0"/>
              <a:t>Hohe Fluktuationsrate</a:t>
            </a:r>
          </a:p>
          <a:p>
            <a:r>
              <a:rPr lang="de-DE" dirty="0" smtClean="0"/>
              <a:t>Probleme bei der Rekrutierung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31759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5113" y="288908"/>
            <a:ext cx="9905998" cy="1478570"/>
          </a:xfrm>
        </p:spPr>
        <p:txBody>
          <a:bodyPr/>
          <a:lstStyle/>
          <a:p>
            <a:r>
              <a:rPr lang="de-DE" dirty="0" smtClean="0"/>
              <a:t>Problemursache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814" y="1675330"/>
            <a:ext cx="9638597" cy="491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6156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Warum gibt es so viel Fluktuation und hohe Fehlzeiten?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Die Mitarbeiter sind unmotiviert und unzufrieden.</a:t>
            </a:r>
            <a:endParaRPr lang="de-DE" dirty="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141410" y="744279"/>
            <a:ext cx="9906001" cy="59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Problemursache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141409" y="1496882"/>
            <a:ext cx="9906001" cy="597897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5-Warum-analyse,</a:t>
            </a:r>
            <a:br>
              <a:rPr lang="de-DE" sz="2400" dirty="0" smtClean="0"/>
            </a:br>
            <a:r>
              <a:rPr lang="de-DE" sz="2400" dirty="0" smtClean="0"/>
              <a:t>Ausgangspunkt: Hohe Fluktuation und Fehlzeiten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7180466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 startAt="2"/>
            </a:pPr>
            <a:r>
              <a:rPr lang="de-DE" dirty="0" smtClean="0"/>
              <a:t>Warum sind die Mitarbeiter unzufrieden?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Weil die Entlohnung nicht den Anforderungen entspricht.</a:t>
            </a:r>
            <a:endParaRPr lang="de-DE" dirty="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141410" y="744279"/>
            <a:ext cx="9906001" cy="59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Problemursache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141409" y="1496882"/>
            <a:ext cx="9906001" cy="597897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5-Warum-analyse,</a:t>
            </a:r>
            <a:br>
              <a:rPr lang="de-DE" sz="2400" dirty="0" smtClean="0"/>
            </a:br>
            <a:r>
              <a:rPr lang="de-DE" sz="2400" dirty="0" smtClean="0"/>
              <a:t>Ausgangspunkt: Hohe Fluktuation und Fehlzeiten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7276830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/>
              <a:t>Warum ist die Entlohnung nicht äquivalent zu den Anforderungen?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141410" y="744279"/>
            <a:ext cx="9906001" cy="59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Problemursache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141409" y="1496882"/>
            <a:ext cx="9906001" cy="597897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5-Warum-analyse,</a:t>
            </a:r>
            <a:br>
              <a:rPr lang="de-DE" sz="2400" dirty="0" smtClean="0"/>
            </a:br>
            <a:r>
              <a:rPr lang="de-DE" sz="2400" dirty="0" smtClean="0"/>
              <a:t>Ausgangspunkt: Hohe Fluktuation und Fehlzeiten</a:t>
            </a:r>
            <a:endParaRPr lang="de-DE" sz="2400" dirty="0"/>
          </a:p>
        </p:txBody>
      </p:sp>
      <p:sp>
        <p:nvSpPr>
          <p:cNvPr id="7" name="Inhaltsplatzhalter 8"/>
          <p:cNvSpPr txBox="1">
            <a:spLocks/>
          </p:cNvSpPr>
          <p:nvPr/>
        </p:nvSpPr>
        <p:spPr>
          <a:xfrm>
            <a:off x="6094409" y="2249486"/>
            <a:ext cx="5524500" cy="3541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Die Löhne werden durch Faktoren wie Bewertung durch die Vorgesetzten oder Verweildauer im Unternehmen beeinflusst, was nichts direkt mit dem Anspruchsniveau einer Stelle zu tun hat.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20392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0</TotalTime>
  <Words>380</Words>
  <Application>Microsoft Office PowerPoint</Application>
  <PresentationFormat>Benutzerdefiniert</PresentationFormat>
  <Paragraphs>82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Schaltkreis</vt:lpstr>
      <vt:lpstr>EntlohnungsSystem der  Qualifo Gmbh</vt:lpstr>
      <vt:lpstr>Agenda</vt:lpstr>
      <vt:lpstr>Problembeschreibung   Ist-zustand</vt:lpstr>
      <vt:lpstr>Problembeschreibung   was genau ist das Problem?</vt:lpstr>
      <vt:lpstr>Problembeschreibung  Folgen des Problems</vt:lpstr>
      <vt:lpstr>Problemursache</vt:lpstr>
      <vt:lpstr>5-Warum-analyse, Ausgangspunkt: Hohe Fluktuation und Fehlzeiten</vt:lpstr>
      <vt:lpstr>5-Warum-analyse, Ausgangspunkt: Hohe Fluktuation und Fehlzeiten</vt:lpstr>
      <vt:lpstr>5-Warum-analyse, Ausgangspunkt: Hohe Fluktuation und Fehlzeiten</vt:lpstr>
      <vt:lpstr>5-Warum-analyse, Ausgangspunkt: Hohe Fluktuation und Fehlzeiten</vt:lpstr>
      <vt:lpstr>5-Warum-analyse, Ausgangspunkt: Hohe Fluktuation und Fehlzeiten</vt:lpstr>
      <vt:lpstr>Problemlösung Variante 1</vt:lpstr>
      <vt:lpstr>Problemlösung Variante 2</vt:lpstr>
      <vt:lpstr>Problemlösung Variante 3</vt:lpstr>
      <vt:lpstr>Problemlösung  Nutzwertanalyse</vt:lpstr>
      <vt:lpstr>Problemlösung  Maßnahmenplan </vt:lpstr>
      <vt:lpstr>Lösungsüberprüfung</vt:lpstr>
      <vt:lpstr>Lösungsüberprüfung  weitere Verbesserungen</vt:lpstr>
      <vt:lpstr>Vielen Dank für eure aufmerksamkeit! </vt:lpstr>
    </vt:vector>
  </TitlesOfParts>
  <Company>Krombacher Brauerei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EntlohnungsSystem der  Qualifo Gmbh</dc:title>
  <dc:creator>Matthias Corten</dc:creator>
  <cp:lastModifiedBy>Student</cp:lastModifiedBy>
  <cp:revision>16</cp:revision>
  <dcterms:created xsi:type="dcterms:W3CDTF">2016-06-22T12:31:57Z</dcterms:created>
  <dcterms:modified xsi:type="dcterms:W3CDTF">2016-06-24T06:16:13Z</dcterms:modified>
</cp:coreProperties>
</file>