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0" r:id="rId4"/>
    <p:sldId id="261" r:id="rId5"/>
    <p:sldId id="258" r:id="rId6"/>
    <p:sldId id="267" r:id="rId7"/>
    <p:sldId id="259" r:id="rId8"/>
    <p:sldId id="262" r:id="rId9"/>
    <p:sldId id="263" r:id="rId10"/>
    <p:sldId id="268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>
        <p:scale>
          <a:sx n="75" d="100"/>
          <a:sy n="75" d="100"/>
        </p:scale>
        <p:origin x="25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9A3CD-7F03-4BCB-86FE-DD3146F45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EB3FD4-7C27-4954-B942-EB0DDD62D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9B2423-FD85-47F2-8918-45A4D986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598162-C872-4016-AE7F-C8CC8747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3A0A39-0B29-4ABE-B4C9-3D30560E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8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61431-48FA-4F1C-94E8-5B171114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694F4B-C8B6-418F-B12E-4CBAB08D7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E7C785-D1A8-4792-B8B4-A3DA58C9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A32646-0C47-47EF-9EBD-B2149D2B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242E29-C0A4-4692-BFFA-D4BC4060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4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886AC84-108F-4DA5-AAF0-868C4E20C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803E5-F5B9-46E7-A858-BB13C6AAA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A8128D-FE7B-42D0-91F5-5DB30943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8C82A4-71C0-43E1-98F6-B26CCD9C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DD0495-C060-4570-A559-938CB597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0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82F6F-0468-486B-8D31-41F3F1A2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F3546-9D7B-436C-B1E7-1171D7EF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5EB7F8-15DD-4374-9889-5EEC16DDA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CFB09-5257-48F3-9660-826A1D1E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0C86B8-F3AB-4568-9322-0F9CBD87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8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3666A-B8EA-4D24-9D32-C9D4F057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655D53-5B93-4FDD-A28B-49A3E14E2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140FB1-9055-4CC5-B2B1-9A65EB20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3F0482-C104-4362-A1F9-DEBF9E1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63F3CB-B36C-474F-A9B8-96904B90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54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A5E12-FBCB-4FB9-B9D5-129A5721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D5E8D-2101-4E87-8FD2-972F07747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A738C0-A43D-4F9B-BC76-667940724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B6B0A7-552F-4FD2-8D4B-9AE07793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5A4EF3-DC9C-4DAF-AE42-7EBCFEF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3F694F-887B-4606-80D1-71CDC5C8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24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FF68F-F2F8-40DC-96C5-A3F10DDB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755CA9-2263-4811-BB3E-A43614906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959AFC-91A4-448C-A9E8-CB7A0C8BE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8C598C-EA60-4461-8D77-64C1184BC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46A5EF-2FCA-49C8-9335-97D398A2A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DE3DF84-A0C9-4F5F-863A-280FCA34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8A55A7-FC01-4ABC-A1D4-F1069F7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4E9D36-4F65-4F18-B5EA-70A53158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6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929EB-154A-43E3-B494-6D9EAC6E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1AA3F1-A094-4F38-A117-204EFA02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ABDB4B-B861-4BFF-AA29-0157B382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6FAE6D-9878-4370-BD96-99649465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39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15EB79E-E901-4FC0-86EE-0DA6F24E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ADDF91-7FFD-4368-9B88-81B00866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26909-217A-4F52-8BA7-D182FC7C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9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5FC40-E3EB-40D3-87FD-E44C8785A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13CB14-3912-4D38-AC30-B9B64D26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2A1B06-FC36-46F2-9C6E-2994EE489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5D7CAA-3917-4E5A-810E-01D7A1D6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F54449-F164-4591-BBE4-889E52BF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4D6F9F-691E-406F-AB5E-ED7E7A4F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92763-E2BA-427D-BD06-86248706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962347-D48E-44A9-8884-3AFA70536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D7E0DC-166B-4E47-9A84-80CDD51A3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FC5842-A1D1-4B1F-A027-65A33859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955F2A-D96B-43F4-AF25-04D96C59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AD185F-E847-432B-B688-3F92F8C1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50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218E11-2517-4564-9F2D-DC6255D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120485-1ADD-4067-9D57-F21D05E10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B1A1A5-1148-4912-AD05-176D6FE51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D564-5C4F-4A04-9472-B20EC7F765C0}" type="datetimeFigureOut">
              <a:rPr lang="de-DE" smtClean="0"/>
              <a:t>18.01.2018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3BF0BD-B42C-4AEB-ADBF-6233595AA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1499B5-A6AF-4D04-B696-4536B6F4D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A40E-DAF0-4D58-BBBD-C079A7036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69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483DDC-D77D-40D1-ABAF-63C8A5DB6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2900" y="-557141"/>
            <a:ext cx="10515600" cy="440524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BA0CF0-6A7D-4807-ACDE-F67419247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-1172694"/>
            <a:ext cx="888474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  <a:t>Thema: Welche besonderen</a:t>
            </a: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</a:b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  <a:t> Aufgaben des Datenschutzes und der</a:t>
            </a: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</a:b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  <a:t> Datensicherheit sind angezischt </a:t>
            </a: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</a:b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  <a:t>der Globalisierung zu ergreifen?</a:t>
            </a:r>
            <a:b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</a:b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Unicode MS"/>
              </a:rPr>
              <a:t> Welche Alternativen haben wir</a:t>
            </a:r>
            <a:r>
              <a:rPr kumimoji="0" lang="de-DE" altLang="de-DE" sz="4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 ?</a:t>
            </a:r>
            <a:endParaRPr kumimoji="0" lang="de-DE" altLang="de-DE" sz="40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0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52313-D32F-4523-A951-1EA66CFB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CFF30445-AB8A-4661-B2BA-1E91D4A9B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365125"/>
            <a:ext cx="8323779" cy="3698875"/>
          </a:xfrm>
        </p:spPr>
      </p:pic>
    </p:spTree>
    <p:extLst>
      <p:ext uri="{BB962C8B-B14F-4D97-AF65-F5344CB8AC3E}">
        <p14:creationId xmlns:p14="http://schemas.microsoft.com/office/powerpoint/2010/main" val="120153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2A78A-1DAB-4332-B11F-E5023DA3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E0F71D-9901-4ACD-AEA8-34EC9DAEC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4400" dirty="0">
                <a:solidFill>
                  <a:schemeClr val="accent5">
                    <a:lumMod val="75000"/>
                  </a:schemeClr>
                </a:solidFill>
              </a:rPr>
              <a:t>         Vielen Dank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277090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E5EEB-E11F-4BE1-A752-DF8F91E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Agenda</a:t>
            </a:r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20215A54-B494-4056-B7DB-CDB85DDA9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0" y="1690687"/>
            <a:ext cx="7080731" cy="4125913"/>
          </a:xfrm>
        </p:spPr>
      </p:pic>
    </p:spTree>
    <p:extLst>
      <p:ext uri="{BB962C8B-B14F-4D97-AF65-F5344CB8AC3E}">
        <p14:creationId xmlns:p14="http://schemas.microsoft.com/office/powerpoint/2010/main" val="375079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B1ED5-BAFE-470C-B5D3-AFFB7723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Inhaltsplatzhalter 7" descr="Bildschirmausschnitt">
            <a:extLst>
              <a:ext uri="{FF2B5EF4-FFF2-40B4-BE49-F238E27FC236}">
                <a16:creationId xmlns:a16="http://schemas.microsoft.com/office/drawing/2014/main" id="{0D2EB518-0CA3-4FF8-B416-985E735873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03905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31086-9DCA-424A-9FD9-EC73B1B9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Inhaltsplatzhalter 8" descr="Bildschirmausschnitt">
            <a:extLst>
              <a:ext uri="{FF2B5EF4-FFF2-40B4-BE49-F238E27FC236}">
                <a16:creationId xmlns:a16="http://schemas.microsoft.com/office/drawing/2014/main" id="{40F33276-4BB1-4E30-9A13-AE16E770B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578" y="3987004"/>
            <a:ext cx="666843" cy="28579"/>
          </a:xfrm>
        </p:spPr>
      </p:pic>
      <p:pic>
        <p:nvPicPr>
          <p:cNvPr id="11" name="Grafik 10" descr="Bildschirmausschnitt">
            <a:extLst>
              <a:ext uri="{FF2B5EF4-FFF2-40B4-BE49-F238E27FC236}">
                <a16:creationId xmlns:a16="http://schemas.microsoft.com/office/drawing/2014/main" id="{23C176E2-55B7-487E-8942-F94FBEDBC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962250" cy="53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4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251D9-70FF-4C96-97C3-F5CE6034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3BE696CE-94D2-465A-879E-68E89FF90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46" y="3929846"/>
            <a:ext cx="1667108" cy="142895"/>
          </a:xfrm>
        </p:spPr>
      </p:pic>
      <p:pic>
        <p:nvPicPr>
          <p:cNvPr id="7" name="Grafik 6" descr="Bildschirmausschnitt">
            <a:extLst>
              <a:ext uri="{FF2B5EF4-FFF2-40B4-BE49-F238E27FC236}">
                <a16:creationId xmlns:a16="http://schemas.microsoft.com/office/drawing/2014/main" id="{12B356D3-2793-4BF2-A492-24BA3C636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00" y="3300394"/>
            <a:ext cx="181000" cy="257211"/>
          </a:xfrm>
          <a:prstGeom prst="rect">
            <a:avLst/>
          </a:prstGeom>
        </p:spPr>
      </p:pic>
      <p:pic>
        <p:nvPicPr>
          <p:cNvPr id="9" name="Grafik 8" descr="Bildschirmausschnitt">
            <a:extLst>
              <a:ext uri="{FF2B5EF4-FFF2-40B4-BE49-F238E27FC236}">
                <a16:creationId xmlns:a16="http://schemas.microsoft.com/office/drawing/2014/main" id="{17616162-30FE-4106-B947-458173BE3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54000"/>
            <a:ext cx="10185400" cy="610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7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B2F01-4826-4F9E-8DB4-4CB5AEEC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A8B26C47-A739-4BDA-8DB9-3BCF60E706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90" y="3901267"/>
            <a:ext cx="5687219" cy="200053"/>
          </a:xfrm>
        </p:spPr>
      </p:pic>
      <p:pic>
        <p:nvPicPr>
          <p:cNvPr id="7" name="Grafik 6" descr="Bildschirmausschnitt">
            <a:extLst>
              <a:ext uri="{FF2B5EF4-FFF2-40B4-BE49-F238E27FC236}">
                <a16:creationId xmlns:a16="http://schemas.microsoft.com/office/drawing/2014/main" id="{A8049EB3-A306-49E2-8AAF-349A26E55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2" y="62706"/>
            <a:ext cx="13648658" cy="403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2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02296-DA51-419E-9B0D-CA4612AE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Nutzwertanalyse</a:t>
            </a:r>
          </a:p>
        </p:txBody>
      </p:sp>
      <p:pic>
        <p:nvPicPr>
          <p:cNvPr id="17" name="Inhaltsplatzhalter 16" descr="Bildschirmausschnitt">
            <a:extLst>
              <a:ext uri="{FF2B5EF4-FFF2-40B4-BE49-F238E27FC236}">
                <a16:creationId xmlns:a16="http://schemas.microsoft.com/office/drawing/2014/main" id="{33717624-3D91-448E-99DC-5AA496882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84" y="3996531"/>
            <a:ext cx="47632" cy="9526"/>
          </a:xfrm>
        </p:spPr>
      </p:pic>
      <p:pic>
        <p:nvPicPr>
          <p:cNvPr id="19" name="Grafik 18" descr="Bildschirmausschnitt">
            <a:extLst>
              <a:ext uri="{FF2B5EF4-FFF2-40B4-BE49-F238E27FC236}">
                <a16:creationId xmlns:a16="http://schemas.microsoft.com/office/drawing/2014/main" id="{8831A3BC-03C4-4B01-8B8F-6763BC49B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27" y="1690688"/>
            <a:ext cx="10374173" cy="309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F64F2-4F83-4942-BE68-EC35831A5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Pro und kontra</a:t>
            </a:r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D953BB69-ABDB-4C6C-A07F-782B25F41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14799"/>
            <a:ext cx="10045700" cy="4028401"/>
          </a:xfrm>
        </p:spPr>
      </p:pic>
    </p:spTree>
    <p:extLst>
      <p:ext uri="{BB962C8B-B14F-4D97-AF65-F5344CB8AC3E}">
        <p14:creationId xmlns:p14="http://schemas.microsoft.com/office/powerpoint/2010/main" val="75033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FFB61-4F28-4837-8A06-E608C1A3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Bildschirmausschnitt">
            <a:extLst>
              <a:ext uri="{FF2B5EF4-FFF2-40B4-BE49-F238E27FC236}">
                <a16:creationId xmlns:a16="http://schemas.microsoft.com/office/drawing/2014/main" id="{33951A95-2C22-4E24-B0C2-1481390CE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1237" y="3958425"/>
            <a:ext cx="9526" cy="85737"/>
          </a:xfrm>
        </p:spPr>
      </p:pic>
      <p:pic>
        <p:nvPicPr>
          <p:cNvPr id="7" name="Grafik 6" descr="Bildschirmausschnitt">
            <a:extLst>
              <a:ext uri="{FF2B5EF4-FFF2-40B4-BE49-F238E27FC236}">
                <a16:creationId xmlns:a16="http://schemas.microsoft.com/office/drawing/2014/main" id="{756C704E-35A4-4188-9A54-1A1AA215E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9300"/>
            <a:ext cx="8911147" cy="397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Office</vt:lpstr>
      <vt:lpstr>  Thema: Welche besonderen  Aufgaben des Datenschutzes und der  Datensicherheit sind angezischt  der Globalisierung zu ergreifen?  Welche Alternativen haben wir ?</vt:lpstr>
      <vt:lpstr>         Agenda</vt:lpstr>
      <vt:lpstr>PowerPoint-Präsentation</vt:lpstr>
      <vt:lpstr>PowerPoint-Präsentation</vt:lpstr>
      <vt:lpstr>PowerPoint-Präsentation</vt:lpstr>
      <vt:lpstr>PowerPoint-Präsentation</vt:lpstr>
      <vt:lpstr>Nutzwertanalyse</vt:lpstr>
      <vt:lpstr>Pro und kontra</vt:lpstr>
      <vt:lpstr>PowerPoint-Präsentation</vt:lpstr>
      <vt:lpstr>PowerPoint-Präsentation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besonderen Aufgaben des Datenschutzes und der Datensicherheit sind Angesicht der Globalisierung zu ergreifen? Welche Alternativen haben wir?</dc:title>
  <dc:creator>scovielle@yahoo.com</dc:creator>
  <cp:lastModifiedBy>scovielle@yahoo.com</cp:lastModifiedBy>
  <cp:revision>15</cp:revision>
  <dcterms:created xsi:type="dcterms:W3CDTF">2018-01-18T17:32:20Z</dcterms:created>
  <dcterms:modified xsi:type="dcterms:W3CDTF">2018-01-19T09:07:57Z</dcterms:modified>
</cp:coreProperties>
</file>