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1" r:id="rId3"/>
    <p:sldId id="263" r:id="rId4"/>
    <p:sldId id="264" r:id="rId5"/>
    <p:sldId id="269" r:id="rId6"/>
    <p:sldId id="265" r:id="rId7"/>
    <p:sldId id="262" r:id="rId8"/>
    <p:sldId id="258" r:id="rId9"/>
    <p:sldId id="270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59C79000-F8F0-460F-81AB-063E7EF512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91452" y="1119532"/>
            <a:ext cx="1020401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 ist die mögliche IT-VISION und IT-Mission und welche Alternativen gibt es?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6ECF5F-812A-4CE2-92E6-DFC8D80E0E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43337" y="6254017"/>
            <a:ext cx="37289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Dominic </a:t>
            </a:r>
            <a:r>
              <a:rPr kumimoji="0" lang="de-DE" alt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Haugut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Dustin Wichmann, Martin </a:t>
            </a:r>
            <a:r>
              <a:rPr kumimoji="0" lang="de-DE" altLang="de-DE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Schiolko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79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67FC3-BC3D-4401-92A9-3C8C06A4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Maßnahmen</a:t>
            </a:r>
            <a:r>
              <a:rPr lang="de-DE" b="1" dirty="0"/>
              <a:t> </a:t>
            </a:r>
            <a:r>
              <a:rPr lang="de-DE" dirty="0"/>
              <a:t>umsetzen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CD305F4-C312-4A58-B21A-B61D455B1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659744"/>
              </p:ext>
            </p:extLst>
          </p:nvPr>
        </p:nvGraphicFramePr>
        <p:xfrm>
          <a:off x="1143000" y="2057400"/>
          <a:ext cx="987266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888">
                  <a:extLst>
                    <a:ext uri="{9D8B030D-6E8A-4147-A177-3AD203B41FA5}">
                      <a16:colId xmlns:a16="http://schemas.microsoft.com/office/drawing/2014/main" val="1167798648"/>
                    </a:ext>
                  </a:extLst>
                </a:gridCol>
                <a:gridCol w="3300762">
                  <a:extLst>
                    <a:ext uri="{9D8B030D-6E8A-4147-A177-3AD203B41FA5}">
                      <a16:colId xmlns:a16="http://schemas.microsoft.com/office/drawing/2014/main" val="451090245"/>
                    </a:ext>
                  </a:extLst>
                </a:gridCol>
                <a:gridCol w="3281014">
                  <a:extLst>
                    <a:ext uri="{9D8B030D-6E8A-4147-A177-3AD203B41FA5}">
                      <a16:colId xmlns:a16="http://schemas.microsoft.com/office/drawing/2014/main" val="1829500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Was wird gemacht?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Wer macht es?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Bis wann?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9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Beschreibung Maßnahme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/ Abteilung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218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Mögliche Softwarelösungen suchen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IT/GF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Wochen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39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Implementierung planen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Monate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99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Schulung Mitarbeiter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IT/Unternehmen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Monate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263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Schrittweise Einführung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IT/Unternehmen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Monate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986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Testphase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IT/Unternehmen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Monate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3785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087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024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FDFC1-75C6-41D9-A6E2-E60FBAC1A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Kennzahlen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D402F1-B49F-4B70-86B6-C4925FE4D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Prozessstabilität: Fehlerquote, Bedienfehler, Ausfallzeiten, Datenverluste 	 </a:t>
            </a:r>
          </a:p>
          <a:p>
            <a:r>
              <a:rPr lang="de-DE" dirty="0"/>
              <a:t>Prozessgeschwindigkeit /Antwortzeiten : Durchschnitt und Streuung </a:t>
            </a:r>
          </a:p>
          <a:p>
            <a:r>
              <a:rPr lang="de-DE" dirty="0"/>
              <a:t>IT-Kosten</a:t>
            </a:r>
          </a:p>
          <a:p>
            <a:r>
              <a:rPr lang="de-DE" dirty="0"/>
              <a:t>Wartungs- und Lizenzkosten</a:t>
            </a:r>
          </a:p>
          <a:p>
            <a:r>
              <a:rPr lang="de-DE" dirty="0"/>
              <a:t>IT-Arbeitsstunden</a:t>
            </a:r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r>
              <a:rPr lang="de-DE" dirty="0"/>
              <a:t>Weitere Maßnahme:</a:t>
            </a:r>
          </a:p>
          <a:p>
            <a:r>
              <a:rPr lang="de-DE" dirty="0"/>
              <a:t>Mitarbeiter Feedback</a:t>
            </a:r>
          </a:p>
        </p:txBody>
      </p:sp>
    </p:spTree>
    <p:extLst>
      <p:ext uri="{BB962C8B-B14F-4D97-AF65-F5344CB8AC3E}">
        <p14:creationId xmlns:p14="http://schemas.microsoft.com/office/powerpoint/2010/main" val="136670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D8BCBD-6C83-4FBE-AA7E-641CB4D0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2327563"/>
            <a:ext cx="9875520" cy="1356360"/>
          </a:xfrm>
        </p:spPr>
        <p:txBody>
          <a:bodyPr/>
          <a:lstStyle/>
          <a:p>
            <a:pPr algn="ctr"/>
            <a:r>
              <a:rPr lang="de-DE" dirty="0"/>
              <a:t>Danke für die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33334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4F2C3-3DFC-430A-8817-98714DF5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1" y="609599"/>
            <a:ext cx="10112509" cy="5464029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r>
              <a:rPr lang="de-DE" b="1" dirty="0"/>
              <a:t>Mission: </a:t>
            </a:r>
            <a:r>
              <a:rPr lang="de-DE" dirty="0"/>
              <a:t>Wie wollen wir gesehen werden?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b="1" dirty="0"/>
              <a:t>Vision: </a:t>
            </a:r>
            <a:r>
              <a:rPr lang="de-DE" dirty="0"/>
              <a:t>Wohin will sich das Unternehmen/ die IT bewegen? </a:t>
            </a:r>
            <a:br>
              <a:rPr lang="de-DE" dirty="0"/>
            </a:br>
            <a:r>
              <a:rPr lang="de-DE" dirty="0"/>
              <a:t> 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332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083C2-3FC3-4C3D-9EC9-5EF94FC7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beschreiben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365674-6142-4E1B-A57E-3E4AC88337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617433"/>
              </p:ext>
            </p:extLst>
          </p:nvPr>
        </p:nvGraphicFramePr>
        <p:xfrm>
          <a:off x="1143000" y="2057400"/>
          <a:ext cx="9872664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1032608237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3537378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Antwort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682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Beschreiben Sie den Ist-Zustand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Es sind keine IT-Visionen und IT-Missionen definiert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023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Was ist das Problem?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IT arbeitet nur auf Anfrage und besitzt keine Eigeninitiative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124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Wie erkennt man das Problem?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Man beobachtet wie sich die IT verändert und ob sie sich zum positiven verändert hat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6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Wo liegen die Schwerpunkte?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produzierendes Unternehmen liegt der Schwerpunkt auf dem Produkt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413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Warum ist es ein Problem?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 IT-Vision ist das Leitbild und wichtig für die Motivation der Mitarbeiter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787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Welche Folgen hat das Problem?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Langfristiger Verlust von Konkurrenzfähigkeit. Die IT wächst orientierungslos weiter.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25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948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71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85C1F-81B3-419F-B558-4585C6F9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Problemanalyse /Ursachenanalyse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C366B1C-97C4-4B12-A736-2CC61DE39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32321"/>
              </p:ext>
            </p:extLst>
          </p:nvPr>
        </p:nvGraphicFramePr>
        <p:xfrm>
          <a:off x="1143000" y="2057400"/>
          <a:ext cx="9872664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1757246540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4246237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Antwort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609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Warum wurde keine IT-Strategie entwickelt?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Bisher wurde nur in die Fertigstellung von Produkten investiert.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589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Warum wurde bisher nur in Fertigung investiert?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Die steigende Bedeutung der Digitalisierung wurde bisher unterschätzt.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00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Warum wurde die Bedeutung der Digitalisierung unterschätzt?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Der Geschäftsführer stellte die Fertigstellung von Produkten und dem entsprechenden Umsatz in den Vordergrund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945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Warum standen nur die Produkte und der Umsatz im Vordergrund?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Das Unternehmen war so bisher gut aufgestellt und konnte so Gewinn erwirtschaften.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481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Warum war das Unternehmen bisher gut aufgestellt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Ohne steigende Digitalisierung geht es allein um die Produkte und dort war das Unternehmen geschäftsfähig.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283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25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FC964B0-DBA2-4E75-A763-0CB0E0754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73" y="315404"/>
            <a:ext cx="10497267" cy="622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3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B91E4-FB9B-4118-9E01-3A928847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906" y="-61519"/>
            <a:ext cx="9875520" cy="1356360"/>
          </a:xfrm>
        </p:spPr>
        <p:txBody>
          <a:bodyPr/>
          <a:lstStyle/>
          <a:p>
            <a:r>
              <a:rPr lang="de-DE" dirty="0"/>
              <a:t>Ishikawa Diagramm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E103168E-223A-461F-8C71-4450423DE5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103545"/>
            <a:ext cx="9916607" cy="5294460"/>
          </a:xfrm>
        </p:spPr>
      </p:pic>
    </p:spTree>
    <p:extLst>
      <p:ext uri="{BB962C8B-B14F-4D97-AF65-F5344CB8AC3E}">
        <p14:creationId xmlns:p14="http://schemas.microsoft.com/office/powerpoint/2010/main" val="363846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202BE-5F17-421A-AF21-A2F47E78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8ACF4F-4624-421E-A2F2-DC9CA8AF7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IT-Mission: Wir stellen den Beschäftigten in unserem Unternehmen unsere Systeme so benutzerfreundlich wie möglich zur Verfügung </a:t>
            </a:r>
            <a:br>
              <a:rPr lang="de-DE" dirty="0"/>
            </a:br>
            <a:r>
              <a:rPr lang="de-DE" dirty="0"/>
              <a:t>IT-Vision: Optimierung der bestehenden Softwarelandschaft</a:t>
            </a:r>
          </a:p>
          <a:p>
            <a:r>
              <a:rPr lang="de-DE" dirty="0"/>
              <a:t>IT-Mission: Wir wollen durch neue aktuelle Innovationen unseren Wettbewerbsvorteil erreichen und realisieren </a:t>
            </a:r>
            <a:br>
              <a:rPr lang="de-DE" dirty="0"/>
            </a:br>
            <a:r>
              <a:rPr lang="de-DE" dirty="0"/>
              <a:t>IT-Vision: Wir ersetzen die bestehende Softwarelandschaft durch neue innovative Standardsoftware</a:t>
            </a:r>
          </a:p>
          <a:p>
            <a:r>
              <a:rPr lang="de-DE" dirty="0"/>
              <a:t>IT-Mission: Wir präsentieren uns als ein heterogenes Unternehmen in dem alle Abteilungen Hand in Hand arbeiten und zusammen die Geschäftsführung bei der Umsetzung der Unternehmensziele unterstützen. </a:t>
            </a:r>
            <a:br>
              <a:rPr lang="de-DE" dirty="0"/>
            </a:br>
            <a:r>
              <a:rPr lang="de-DE" dirty="0"/>
              <a:t>IT-Vision: Optimale IT-Lösungen für alle Bereiche und Standorte des Unternehmens.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784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5AE31-EE8E-4E66-87A4-8879F65C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Pro- und Kontra-Argumente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E2C3D77C-668A-4C1D-AEFA-6AEAAF824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53159"/>
              </p:ext>
            </p:extLst>
          </p:nvPr>
        </p:nvGraphicFramePr>
        <p:xfrm>
          <a:off x="1143000" y="2057400"/>
          <a:ext cx="9872664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888">
                  <a:extLst>
                    <a:ext uri="{9D8B030D-6E8A-4147-A177-3AD203B41FA5}">
                      <a16:colId xmlns:a16="http://schemas.microsoft.com/office/drawing/2014/main" val="2415285456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1922225405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954298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Alternativen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Contra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21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Optimierung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Steigerung der Anwenderzufriedenheit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Zeitaufwändig. Möglicherweise nicht zukunftsfähig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534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Neue Standardsoftware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langfristig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Anfangs hohe Kosten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825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Abteilungsübergreifende      Kooperation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Steigerung Teamfähigkeit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Überlastung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891418"/>
                  </a:ext>
                </a:extLst>
              </a:tr>
            </a:tbl>
          </a:graphicData>
        </a:graphic>
      </p:graphicFrame>
      <p:sp>
        <p:nvSpPr>
          <p:cNvPr id="6" name="Inhaltsplatzhalter 6">
            <a:extLst>
              <a:ext uri="{FF2B5EF4-FFF2-40B4-BE49-F238E27FC236}">
                <a16:creationId xmlns:a16="http://schemas.microsoft.com/office/drawing/2014/main" id="{8D70713A-1E40-464B-B61B-940B3202F670}"/>
              </a:ext>
            </a:extLst>
          </p:cNvPr>
          <p:cNvSpPr txBox="1">
            <a:spLocks/>
          </p:cNvSpPr>
          <p:nvPr/>
        </p:nvSpPr>
        <p:spPr>
          <a:xfrm>
            <a:off x="1143000" y="5110992"/>
            <a:ext cx="9872664" cy="1507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 2: Durch Investitionen in die IT und neuer Software werden die Prozesse optimiert und langfristig kostengünstiger.</a:t>
            </a:r>
          </a:p>
        </p:txBody>
      </p:sp>
    </p:spTree>
    <p:extLst>
      <p:ext uri="{BB962C8B-B14F-4D97-AF65-F5344CB8AC3E}">
        <p14:creationId xmlns:p14="http://schemas.microsoft.com/office/powerpoint/2010/main" val="353541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E2737D3-1A97-4CC5-A307-008EC37E8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48" y="536840"/>
            <a:ext cx="10155523" cy="602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9734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TM03457444[[fn=Fundament]]</Template>
  <TotalTime>0</TotalTime>
  <Words>362</Words>
  <Application>Microsoft Office PowerPoint</Application>
  <PresentationFormat>Breitbild</PresentationFormat>
  <Paragraphs>82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Corbel</vt:lpstr>
      <vt:lpstr>Basis</vt:lpstr>
      <vt:lpstr>Was ist die mögliche IT-VISION und IT-Mission und welche Alternativen gibt es? </vt:lpstr>
      <vt:lpstr>  Mission: Wie wollen wir gesehen werden?   Vision: Wohin will sich das Unternehmen/ die IT bewegen?     </vt:lpstr>
      <vt:lpstr>Problem beschreiben</vt:lpstr>
      <vt:lpstr>Problemanalyse /Ursachenanalyse</vt:lpstr>
      <vt:lpstr>PowerPoint-Präsentation</vt:lpstr>
      <vt:lpstr>Ishikawa Diagramm</vt:lpstr>
      <vt:lpstr>Lösungen</vt:lpstr>
      <vt:lpstr>Pro- und Kontra-Argumente</vt:lpstr>
      <vt:lpstr>PowerPoint-Präsentation</vt:lpstr>
      <vt:lpstr>Maßnahmen umsetzen</vt:lpstr>
      <vt:lpstr>Kennzahlen</vt:lpstr>
      <vt:lpstr>Danke für die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die mögliche IT-VISION und IT-Mission und welche Alternativen gibt es? </dc:title>
  <dc:creator>Martin</dc:creator>
  <cp:lastModifiedBy>Martin</cp:lastModifiedBy>
  <cp:revision>63</cp:revision>
  <dcterms:created xsi:type="dcterms:W3CDTF">2017-11-23T09:42:24Z</dcterms:created>
  <dcterms:modified xsi:type="dcterms:W3CDTF">2018-01-22T10:03:39Z</dcterms:modified>
</cp:coreProperties>
</file>