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67" r:id="rId3"/>
    <p:sldId id="268" r:id="rId4"/>
    <p:sldId id="270" r:id="rId5"/>
    <p:sldId id="271" r:id="rId6"/>
    <p:sldId id="287" r:id="rId7"/>
    <p:sldId id="288" r:id="rId8"/>
    <p:sldId id="284" r:id="rId9"/>
    <p:sldId id="282" r:id="rId10"/>
    <p:sldId id="272" r:id="rId11"/>
    <p:sldId id="274" r:id="rId12"/>
    <p:sldId id="275" r:id="rId13"/>
    <p:sldId id="276" r:id="rId14"/>
    <p:sldId id="27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2253" autoAdjust="0"/>
  </p:normalViewPr>
  <p:slideViewPr>
    <p:cSldViewPr snapToGrid="0">
      <p:cViewPr varScale="1">
        <p:scale>
          <a:sx n="86" d="100"/>
          <a:sy n="86" d="100"/>
        </p:scale>
        <p:origin x="442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18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8FB845-C93B-4482-8197-9605549EC291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1DF34B84-3E2E-481E-B4A5-9E19FE9063C4}">
      <dgm:prSet phldrT="[Text]"/>
      <dgm:spPr/>
      <dgm:t>
        <a:bodyPr/>
        <a:lstStyle/>
        <a:p>
          <a:r>
            <a:rPr lang="de-DE" dirty="0" smtClean="0"/>
            <a:t>Warum sind die Kosten so hoch?</a:t>
          </a:r>
          <a:endParaRPr lang="de-DE" dirty="0"/>
        </a:p>
      </dgm:t>
    </dgm:pt>
    <dgm:pt modelId="{74C95E22-292E-404A-AE0D-974E81A8FFF4}" type="parTrans" cxnId="{5D135243-80F6-4E95-ABF4-AFA23EB22EFA}">
      <dgm:prSet/>
      <dgm:spPr/>
      <dgm:t>
        <a:bodyPr/>
        <a:lstStyle/>
        <a:p>
          <a:endParaRPr lang="de-DE"/>
        </a:p>
      </dgm:t>
    </dgm:pt>
    <dgm:pt modelId="{E40C8782-CBA5-4513-BAF2-E85CC3247C72}" type="sibTrans" cxnId="{5D135243-80F6-4E95-ABF4-AFA23EB22EFA}">
      <dgm:prSet/>
      <dgm:spPr/>
      <dgm:t>
        <a:bodyPr/>
        <a:lstStyle/>
        <a:p>
          <a:endParaRPr lang="de-DE"/>
        </a:p>
      </dgm:t>
    </dgm:pt>
    <dgm:pt modelId="{1BA4CA95-9D31-48E9-A407-8302CE6C877F}">
      <dgm:prSet phldrT="[Text]"/>
      <dgm:spPr/>
      <dgm:t>
        <a:bodyPr/>
        <a:lstStyle/>
        <a:p>
          <a:r>
            <a:rPr lang="de-DE" dirty="0" smtClean="0"/>
            <a:t>Durch die Vielzahl an Systemen und nicht nachvollziehbaren Betriebskosten (Gießkannenprinzip)</a:t>
          </a:r>
          <a:endParaRPr lang="de-DE" dirty="0"/>
        </a:p>
      </dgm:t>
    </dgm:pt>
    <dgm:pt modelId="{71EE4227-BD5D-4D5B-A22F-38AAEF459E9C}" type="parTrans" cxnId="{93189A8D-E004-4203-AB08-95665788A5B6}">
      <dgm:prSet/>
      <dgm:spPr/>
      <dgm:t>
        <a:bodyPr/>
        <a:lstStyle/>
        <a:p>
          <a:endParaRPr lang="de-DE"/>
        </a:p>
      </dgm:t>
    </dgm:pt>
    <dgm:pt modelId="{185FF45B-743D-4563-8D84-110AF63C1E53}" type="sibTrans" cxnId="{93189A8D-E004-4203-AB08-95665788A5B6}">
      <dgm:prSet/>
      <dgm:spPr/>
      <dgm:t>
        <a:bodyPr/>
        <a:lstStyle/>
        <a:p>
          <a:endParaRPr lang="de-DE"/>
        </a:p>
      </dgm:t>
    </dgm:pt>
    <dgm:pt modelId="{D1F31F9E-23CE-406B-A539-20FB0278CB50}">
      <dgm:prSet phldrT="[Text]"/>
      <dgm:spPr/>
      <dgm:t>
        <a:bodyPr/>
        <a:lstStyle/>
        <a:p>
          <a:r>
            <a:rPr lang="de-DE" dirty="0" smtClean="0"/>
            <a:t>Warum werden die Kosten auf die Abteilungen verrechnet?</a:t>
          </a:r>
          <a:endParaRPr lang="de-DE" dirty="0"/>
        </a:p>
      </dgm:t>
    </dgm:pt>
    <dgm:pt modelId="{3900848E-A1E0-4D35-934C-1109CF0F4667}" type="parTrans" cxnId="{605396BE-F307-4BE1-97EE-BAD34B50D8E2}">
      <dgm:prSet/>
      <dgm:spPr/>
      <dgm:t>
        <a:bodyPr/>
        <a:lstStyle/>
        <a:p>
          <a:endParaRPr lang="de-DE"/>
        </a:p>
      </dgm:t>
    </dgm:pt>
    <dgm:pt modelId="{AC59C0D2-04DF-4300-A4FD-2E737F4E9A7A}" type="sibTrans" cxnId="{605396BE-F307-4BE1-97EE-BAD34B50D8E2}">
      <dgm:prSet/>
      <dgm:spPr/>
      <dgm:t>
        <a:bodyPr/>
        <a:lstStyle/>
        <a:p>
          <a:endParaRPr lang="de-DE"/>
        </a:p>
      </dgm:t>
    </dgm:pt>
    <dgm:pt modelId="{6BA09F51-DA23-4767-BCF9-49D7676D091F}">
      <dgm:prSet phldrT="[Text]"/>
      <dgm:spPr/>
      <dgm:t>
        <a:bodyPr/>
        <a:lstStyle/>
        <a:p>
          <a:r>
            <a:rPr lang="de-DE" dirty="0" smtClean="0"/>
            <a:t>Die IT-Abteilung wird als Profit-Center geführt</a:t>
          </a:r>
          <a:endParaRPr lang="de-DE" dirty="0"/>
        </a:p>
      </dgm:t>
    </dgm:pt>
    <dgm:pt modelId="{7348B31C-F6AE-40DC-9A1F-E47017A7C1B9}" type="parTrans" cxnId="{19E37589-3560-4AA4-A665-2E9F9BC0BB2B}">
      <dgm:prSet/>
      <dgm:spPr/>
      <dgm:t>
        <a:bodyPr/>
        <a:lstStyle/>
        <a:p>
          <a:endParaRPr lang="de-DE"/>
        </a:p>
      </dgm:t>
    </dgm:pt>
    <dgm:pt modelId="{BA750B5B-0E22-40A5-9131-8DB1F297F48A}" type="sibTrans" cxnId="{19E37589-3560-4AA4-A665-2E9F9BC0BB2B}">
      <dgm:prSet/>
      <dgm:spPr/>
      <dgm:t>
        <a:bodyPr/>
        <a:lstStyle/>
        <a:p>
          <a:endParaRPr lang="de-DE"/>
        </a:p>
      </dgm:t>
    </dgm:pt>
    <dgm:pt modelId="{45176E62-9348-4AFB-8DBB-872B448E460C}">
      <dgm:prSet phldrT="[Text]"/>
      <dgm:spPr/>
      <dgm:t>
        <a:bodyPr/>
        <a:lstStyle/>
        <a:p>
          <a:r>
            <a:rPr lang="de-DE" dirty="0" smtClean="0"/>
            <a:t>Warum ist die IT-Abteilung ein Profit-Center?</a:t>
          </a:r>
          <a:endParaRPr lang="de-DE" dirty="0"/>
        </a:p>
      </dgm:t>
    </dgm:pt>
    <dgm:pt modelId="{080A7095-2614-4FB0-A6BA-6FF0DF88CDB9}" type="parTrans" cxnId="{B25E26FF-64F0-42C5-833E-D4FC1023479A}">
      <dgm:prSet/>
      <dgm:spPr/>
      <dgm:t>
        <a:bodyPr/>
        <a:lstStyle/>
        <a:p>
          <a:endParaRPr lang="de-DE"/>
        </a:p>
      </dgm:t>
    </dgm:pt>
    <dgm:pt modelId="{623F7933-D7B6-4DE1-A6EE-5E1752ECF359}" type="sibTrans" cxnId="{B25E26FF-64F0-42C5-833E-D4FC1023479A}">
      <dgm:prSet/>
      <dgm:spPr/>
      <dgm:t>
        <a:bodyPr/>
        <a:lstStyle/>
        <a:p>
          <a:endParaRPr lang="de-DE"/>
        </a:p>
      </dgm:t>
    </dgm:pt>
    <dgm:pt modelId="{6E52DF08-8914-41D7-AE8C-406D5907E5CB}">
      <dgm:prSet phldrT="[Text]"/>
      <dgm:spPr/>
      <dgm:t>
        <a:bodyPr/>
        <a:lstStyle/>
        <a:p>
          <a:r>
            <a:rPr lang="de-DE" dirty="0" smtClean="0"/>
            <a:t>Die Aufbauorganisation ist nicht mehr zeitgemäß</a:t>
          </a:r>
          <a:endParaRPr lang="de-DE" dirty="0"/>
        </a:p>
      </dgm:t>
    </dgm:pt>
    <dgm:pt modelId="{1E202FA1-6A3F-4B8F-A7FD-B27F53FF3247}" type="parTrans" cxnId="{8AF5E2B2-28B4-4232-93B4-EA7A52073C97}">
      <dgm:prSet/>
      <dgm:spPr/>
      <dgm:t>
        <a:bodyPr/>
        <a:lstStyle/>
        <a:p>
          <a:endParaRPr lang="de-DE"/>
        </a:p>
      </dgm:t>
    </dgm:pt>
    <dgm:pt modelId="{025242CA-18CF-4134-AEC3-A11264142E3F}" type="sibTrans" cxnId="{8AF5E2B2-28B4-4232-93B4-EA7A52073C97}">
      <dgm:prSet/>
      <dgm:spPr/>
      <dgm:t>
        <a:bodyPr/>
        <a:lstStyle/>
        <a:p>
          <a:endParaRPr lang="de-DE"/>
        </a:p>
      </dgm:t>
    </dgm:pt>
    <dgm:pt modelId="{50926CEE-525D-49A2-BA0A-6888B9B37ACA}">
      <dgm:prSet phldrT="[Text]"/>
      <dgm:spPr/>
      <dgm:t>
        <a:bodyPr/>
        <a:lstStyle/>
        <a:p>
          <a:r>
            <a:rPr lang="de-DE" dirty="0" smtClean="0"/>
            <a:t>Warum muss die Aufbauorganisation überarbeitet werden?</a:t>
          </a:r>
          <a:endParaRPr lang="de-DE" dirty="0"/>
        </a:p>
      </dgm:t>
    </dgm:pt>
    <dgm:pt modelId="{8EFADF72-B230-44A1-BDC8-D050295E9483}" type="parTrans" cxnId="{19E9CE81-3ADC-44F3-AB48-87120B3D2C5C}">
      <dgm:prSet/>
      <dgm:spPr/>
      <dgm:t>
        <a:bodyPr/>
        <a:lstStyle/>
        <a:p>
          <a:endParaRPr lang="de-DE"/>
        </a:p>
      </dgm:t>
    </dgm:pt>
    <dgm:pt modelId="{666E72BD-0920-4555-9009-70E9E8A214F1}" type="sibTrans" cxnId="{19E9CE81-3ADC-44F3-AB48-87120B3D2C5C}">
      <dgm:prSet/>
      <dgm:spPr/>
      <dgm:t>
        <a:bodyPr/>
        <a:lstStyle/>
        <a:p>
          <a:endParaRPr lang="de-DE"/>
        </a:p>
      </dgm:t>
    </dgm:pt>
    <dgm:pt modelId="{358A59ED-115B-4E21-9BEF-0D836EF809E3}">
      <dgm:prSet phldrT="[Text]"/>
      <dgm:spPr/>
      <dgm:t>
        <a:bodyPr/>
        <a:lstStyle/>
        <a:p>
          <a:r>
            <a:rPr lang="de-DE" dirty="0" smtClean="0"/>
            <a:t>Die IT-Abteilung ist der Kaufmännischen Leitung unterstellt</a:t>
          </a:r>
          <a:endParaRPr lang="de-DE" dirty="0"/>
        </a:p>
      </dgm:t>
    </dgm:pt>
    <dgm:pt modelId="{CF4F1781-9485-41F7-87C5-FED5A040F972}" type="parTrans" cxnId="{D4E6B98D-F98C-4A57-8828-B0DAA6B2F6CC}">
      <dgm:prSet/>
      <dgm:spPr/>
      <dgm:t>
        <a:bodyPr/>
        <a:lstStyle/>
        <a:p>
          <a:endParaRPr lang="de-DE"/>
        </a:p>
      </dgm:t>
    </dgm:pt>
    <dgm:pt modelId="{737CAABB-73FB-46C9-9C82-21F92E17400F}" type="sibTrans" cxnId="{D4E6B98D-F98C-4A57-8828-B0DAA6B2F6CC}">
      <dgm:prSet/>
      <dgm:spPr/>
      <dgm:t>
        <a:bodyPr/>
        <a:lstStyle/>
        <a:p>
          <a:endParaRPr lang="de-DE"/>
        </a:p>
      </dgm:t>
    </dgm:pt>
    <dgm:pt modelId="{E8AED028-5F65-4D16-B936-207D656124C0}">
      <dgm:prSet phldrT="[Text]"/>
      <dgm:spPr/>
      <dgm:t>
        <a:bodyPr/>
        <a:lstStyle/>
        <a:p>
          <a:r>
            <a:rPr lang="de-DE" dirty="0" smtClean="0"/>
            <a:t>Warum benötigt die IT-Abteilung mehr Einfluss?</a:t>
          </a:r>
          <a:endParaRPr lang="de-DE" dirty="0"/>
        </a:p>
      </dgm:t>
    </dgm:pt>
    <dgm:pt modelId="{7AF0B5B6-3149-4829-8AC9-639F453829B5}" type="parTrans" cxnId="{B5D0B4C3-4A70-45B8-A79D-8EE05903EEE6}">
      <dgm:prSet/>
      <dgm:spPr/>
      <dgm:t>
        <a:bodyPr/>
        <a:lstStyle/>
        <a:p>
          <a:endParaRPr lang="de-DE"/>
        </a:p>
      </dgm:t>
    </dgm:pt>
    <dgm:pt modelId="{70851453-94A4-4A23-88CA-E8A317475608}" type="sibTrans" cxnId="{B5D0B4C3-4A70-45B8-A79D-8EE05903EEE6}">
      <dgm:prSet/>
      <dgm:spPr/>
      <dgm:t>
        <a:bodyPr/>
        <a:lstStyle/>
        <a:p>
          <a:endParaRPr lang="de-DE"/>
        </a:p>
      </dgm:t>
    </dgm:pt>
    <dgm:pt modelId="{BF7F4E8E-3CEE-4AD0-954A-F5D2D48DDCF4}">
      <dgm:prSet phldrT="[Text]"/>
      <dgm:spPr/>
      <dgm:t>
        <a:bodyPr/>
        <a:lstStyle/>
        <a:p>
          <a:r>
            <a:rPr lang="de-DE" dirty="0" smtClean="0"/>
            <a:t>Die IT-Abteilung benötigt mehr Einfluss, um IT-Architekturstandards festlegen zu können</a:t>
          </a:r>
          <a:endParaRPr lang="de-DE" dirty="0"/>
        </a:p>
      </dgm:t>
    </dgm:pt>
    <dgm:pt modelId="{9D647CC9-2D74-4FC5-9EA7-EA3EAC051BB9}" type="parTrans" cxnId="{5487A028-AED0-4DFB-88AF-0F6F6E12E78A}">
      <dgm:prSet/>
      <dgm:spPr/>
      <dgm:t>
        <a:bodyPr/>
        <a:lstStyle/>
        <a:p>
          <a:endParaRPr lang="de-DE"/>
        </a:p>
      </dgm:t>
    </dgm:pt>
    <dgm:pt modelId="{EA4CE104-2062-441E-A5BD-76538FA901F1}" type="sibTrans" cxnId="{5487A028-AED0-4DFB-88AF-0F6F6E12E78A}">
      <dgm:prSet/>
      <dgm:spPr/>
      <dgm:t>
        <a:bodyPr/>
        <a:lstStyle/>
        <a:p>
          <a:endParaRPr lang="de-DE"/>
        </a:p>
      </dgm:t>
    </dgm:pt>
    <dgm:pt modelId="{8EA87603-3D01-44D7-89B2-45908D6C9717}" type="pres">
      <dgm:prSet presAssocID="{C38FB845-C93B-4482-8197-9605549EC291}" presName="linear" presStyleCnt="0">
        <dgm:presLayoutVars>
          <dgm:animLvl val="lvl"/>
          <dgm:resizeHandles val="exact"/>
        </dgm:presLayoutVars>
      </dgm:prSet>
      <dgm:spPr/>
    </dgm:pt>
    <dgm:pt modelId="{30F37403-C4C1-4E8F-97F7-70074CAA74F8}" type="pres">
      <dgm:prSet presAssocID="{1DF34B84-3E2E-481E-B4A5-9E19FE9063C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91FE968-010E-4186-A438-55BA26085CA2}" type="pres">
      <dgm:prSet presAssocID="{1DF34B84-3E2E-481E-B4A5-9E19FE9063C4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DCB9BF0-0CB2-478E-A876-1A67CF6876FF}" type="pres">
      <dgm:prSet presAssocID="{D1F31F9E-23CE-406B-A539-20FB0278CB5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F3CD75C-BE1E-4E50-B466-E02D93EE95F3}" type="pres">
      <dgm:prSet presAssocID="{D1F31F9E-23CE-406B-A539-20FB0278CB50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9057C4C-E817-4415-A1BD-7EA6ABF16A93}" type="pres">
      <dgm:prSet presAssocID="{45176E62-9348-4AFB-8DBB-872B448E460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F93B14F-CDB2-4992-821D-4DADEF609128}" type="pres">
      <dgm:prSet presAssocID="{45176E62-9348-4AFB-8DBB-872B448E460C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E6CE33E-81B4-46BF-9D08-6BD1C1899853}" type="pres">
      <dgm:prSet presAssocID="{50926CEE-525D-49A2-BA0A-6888B9B37AC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CE9096F-33A2-4E90-94B9-F480C13FF46E}" type="pres">
      <dgm:prSet presAssocID="{50926CEE-525D-49A2-BA0A-6888B9B37ACA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8D0DE34-B6AD-43C9-91C1-94FF9E21FB8A}" type="pres">
      <dgm:prSet presAssocID="{E8AED028-5F65-4D16-B936-207D656124C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D4642F-DE85-42E1-A844-3BBC9AE4BBB3}" type="pres">
      <dgm:prSet presAssocID="{E8AED028-5F65-4D16-B936-207D656124C0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05396BE-F307-4BE1-97EE-BAD34B50D8E2}" srcId="{C38FB845-C93B-4482-8197-9605549EC291}" destId="{D1F31F9E-23CE-406B-A539-20FB0278CB50}" srcOrd="1" destOrd="0" parTransId="{3900848E-A1E0-4D35-934C-1109CF0F4667}" sibTransId="{AC59C0D2-04DF-4300-A4FD-2E737F4E9A7A}"/>
    <dgm:cxn modelId="{4F80B23A-5524-4AE4-8434-F8EF9F6F6BB0}" type="presOf" srcId="{D1F31F9E-23CE-406B-A539-20FB0278CB50}" destId="{1DCB9BF0-0CB2-478E-A876-1A67CF6876FF}" srcOrd="0" destOrd="0" presId="urn:microsoft.com/office/officeart/2005/8/layout/vList2"/>
    <dgm:cxn modelId="{1A58CF45-7A1E-4710-8BF0-E15B7E4EF952}" type="presOf" srcId="{1DF34B84-3E2E-481E-B4A5-9E19FE9063C4}" destId="{30F37403-C4C1-4E8F-97F7-70074CAA74F8}" srcOrd="0" destOrd="0" presId="urn:microsoft.com/office/officeart/2005/8/layout/vList2"/>
    <dgm:cxn modelId="{D4E6B98D-F98C-4A57-8828-B0DAA6B2F6CC}" srcId="{50926CEE-525D-49A2-BA0A-6888B9B37ACA}" destId="{358A59ED-115B-4E21-9BEF-0D836EF809E3}" srcOrd="0" destOrd="0" parTransId="{CF4F1781-9485-41F7-87C5-FED5A040F972}" sibTransId="{737CAABB-73FB-46C9-9C82-21F92E17400F}"/>
    <dgm:cxn modelId="{81DC60E6-44C8-4648-B405-F6AC2B23B0C1}" type="presOf" srcId="{1BA4CA95-9D31-48E9-A407-8302CE6C877F}" destId="{891FE968-010E-4186-A438-55BA26085CA2}" srcOrd="0" destOrd="0" presId="urn:microsoft.com/office/officeart/2005/8/layout/vList2"/>
    <dgm:cxn modelId="{19E37589-3560-4AA4-A665-2E9F9BC0BB2B}" srcId="{D1F31F9E-23CE-406B-A539-20FB0278CB50}" destId="{6BA09F51-DA23-4767-BCF9-49D7676D091F}" srcOrd="0" destOrd="0" parTransId="{7348B31C-F6AE-40DC-9A1F-E47017A7C1B9}" sibTransId="{BA750B5B-0E22-40A5-9131-8DB1F297F48A}"/>
    <dgm:cxn modelId="{B1167BC1-E6EB-4B0C-93ED-9EBD2D64132E}" type="presOf" srcId="{BF7F4E8E-3CEE-4AD0-954A-F5D2D48DDCF4}" destId="{F3D4642F-DE85-42E1-A844-3BBC9AE4BBB3}" srcOrd="0" destOrd="0" presId="urn:microsoft.com/office/officeart/2005/8/layout/vList2"/>
    <dgm:cxn modelId="{D1A5DB4B-2A0C-4C62-94B0-01848921362B}" type="presOf" srcId="{6BA09F51-DA23-4767-BCF9-49D7676D091F}" destId="{EF3CD75C-BE1E-4E50-B466-E02D93EE95F3}" srcOrd="0" destOrd="0" presId="urn:microsoft.com/office/officeart/2005/8/layout/vList2"/>
    <dgm:cxn modelId="{5487A028-AED0-4DFB-88AF-0F6F6E12E78A}" srcId="{E8AED028-5F65-4D16-B936-207D656124C0}" destId="{BF7F4E8E-3CEE-4AD0-954A-F5D2D48DDCF4}" srcOrd="0" destOrd="0" parTransId="{9D647CC9-2D74-4FC5-9EA7-EA3EAC051BB9}" sibTransId="{EA4CE104-2062-441E-A5BD-76538FA901F1}"/>
    <dgm:cxn modelId="{0D7EF706-9566-4E9D-A3D0-CD0365C609FA}" type="presOf" srcId="{45176E62-9348-4AFB-8DBB-872B448E460C}" destId="{B9057C4C-E817-4415-A1BD-7EA6ABF16A93}" srcOrd="0" destOrd="0" presId="urn:microsoft.com/office/officeart/2005/8/layout/vList2"/>
    <dgm:cxn modelId="{93189A8D-E004-4203-AB08-95665788A5B6}" srcId="{1DF34B84-3E2E-481E-B4A5-9E19FE9063C4}" destId="{1BA4CA95-9D31-48E9-A407-8302CE6C877F}" srcOrd="0" destOrd="0" parTransId="{71EE4227-BD5D-4D5B-A22F-38AAEF459E9C}" sibTransId="{185FF45B-743D-4563-8D84-110AF63C1E53}"/>
    <dgm:cxn modelId="{5D135243-80F6-4E95-ABF4-AFA23EB22EFA}" srcId="{C38FB845-C93B-4482-8197-9605549EC291}" destId="{1DF34B84-3E2E-481E-B4A5-9E19FE9063C4}" srcOrd="0" destOrd="0" parTransId="{74C95E22-292E-404A-AE0D-974E81A8FFF4}" sibTransId="{E40C8782-CBA5-4513-BAF2-E85CC3247C72}"/>
    <dgm:cxn modelId="{7F50AB9B-D6D8-45FD-92A1-44AE55E41A68}" type="presOf" srcId="{358A59ED-115B-4E21-9BEF-0D836EF809E3}" destId="{8CE9096F-33A2-4E90-94B9-F480C13FF46E}" srcOrd="0" destOrd="0" presId="urn:microsoft.com/office/officeart/2005/8/layout/vList2"/>
    <dgm:cxn modelId="{45044A7E-934C-4315-B499-351861E8BA68}" type="presOf" srcId="{E8AED028-5F65-4D16-B936-207D656124C0}" destId="{18D0DE34-B6AD-43C9-91C1-94FF9E21FB8A}" srcOrd="0" destOrd="0" presId="urn:microsoft.com/office/officeart/2005/8/layout/vList2"/>
    <dgm:cxn modelId="{93DE31AB-F06C-48E5-8607-BEECB59C6980}" type="presOf" srcId="{50926CEE-525D-49A2-BA0A-6888B9B37ACA}" destId="{AE6CE33E-81B4-46BF-9D08-6BD1C1899853}" srcOrd="0" destOrd="0" presId="urn:microsoft.com/office/officeart/2005/8/layout/vList2"/>
    <dgm:cxn modelId="{25862A7B-FC7F-446F-9EFC-144BF1503FF1}" type="presOf" srcId="{6E52DF08-8914-41D7-AE8C-406D5907E5CB}" destId="{0F93B14F-CDB2-4992-821D-4DADEF609128}" srcOrd="0" destOrd="0" presId="urn:microsoft.com/office/officeart/2005/8/layout/vList2"/>
    <dgm:cxn modelId="{19E9CE81-3ADC-44F3-AB48-87120B3D2C5C}" srcId="{C38FB845-C93B-4482-8197-9605549EC291}" destId="{50926CEE-525D-49A2-BA0A-6888B9B37ACA}" srcOrd="3" destOrd="0" parTransId="{8EFADF72-B230-44A1-BDC8-D050295E9483}" sibTransId="{666E72BD-0920-4555-9009-70E9E8A214F1}"/>
    <dgm:cxn modelId="{B25E26FF-64F0-42C5-833E-D4FC1023479A}" srcId="{C38FB845-C93B-4482-8197-9605549EC291}" destId="{45176E62-9348-4AFB-8DBB-872B448E460C}" srcOrd="2" destOrd="0" parTransId="{080A7095-2614-4FB0-A6BA-6FF0DF88CDB9}" sibTransId="{623F7933-D7B6-4DE1-A6EE-5E1752ECF359}"/>
    <dgm:cxn modelId="{B5D0B4C3-4A70-45B8-A79D-8EE05903EEE6}" srcId="{C38FB845-C93B-4482-8197-9605549EC291}" destId="{E8AED028-5F65-4D16-B936-207D656124C0}" srcOrd="4" destOrd="0" parTransId="{7AF0B5B6-3149-4829-8AC9-639F453829B5}" sibTransId="{70851453-94A4-4A23-88CA-E8A317475608}"/>
    <dgm:cxn modelId="{213E1529-3371-4F14-9A62-4B25602652C7}" type="presOf" srcId="{C38FB845-C93B-4482-8197-9605549EC291}" destId="{8EA87603-3D01-44D7-89B2-45908D6C9717}" srcOrd="0" destOrd="0" presId="urn:microsoft.com/office/officeart/2005/8/layout/vList2"/>
    <dgm:cxn modelId="{8AF5E2B2-28B4-4232-93B4-EA7A52073C97}" srcId="{45176E62-9348-4AFB-8DBB-872B448E460C}" destId="{6E52DF08-8914-41D7-AE8C-406D5907E5CB}" srcOrd="0" destOrd="0" parTransId="{1E202FA1-6A3F-4B8F-A7FD-B27F53FF3247}" sibTransId="{025242CA-18CF-4134-AEC3-A11264142E3F}"/>
    <dgm:cxn modelId="{57BD40EC-FD44-4428-A7A5-6384698EE7EF}" type="presParOf" srcId="{8EA87603-3D01-44D7-89B2-45908D6C9717}" destId="{30F37403-C4C1-4E8F-97F7-70074CAA74F8}" srcOrd="0" destOrd="0" presId="urn:microsoft.com/office/officeart/2005/8/layout/vList2"/>
    <dgm:cxn modelId="{5ED3DCFF-1864-423E-91E0-81D660E07789}" type="presParOf" srcId="{8EA87603-3D01-44D7-89B2-45908D6C9717}" destId="{891FE968-010E-4186-A438-55BA26085CA2}" srcOrd="1" destOrd="0" presId="urn:microsoft.com/office/officeart/2005/8/layout/vList2"/>
    <dgm:cxn modelId="{2989BC47-8AE8-4C39-9D52-53F46E7B3EB8}" type="presParOf" srcId="{8EA87603-3D01-44D7-89B2-45908D6C9717}" destId="{1DCB9BF0-0CB2-478E-A876-1A67CF6876FF}" srcOrd="2" destOrd="0" presId="urn:microsoft.com/office/officeart/2005/8/layout/vList2"/>
    <dgm:cxn modelId="{663EEF48-D9F8-4600-9AC3-D7B9943D0DF6}" type="presParOf" srcId="{8EA87603-3D01-44D7-89B2-45908D6C9717}" destId="{EF3CD75C-BE1E-4E50-B466-E02D93EE95F3}" srcOrd="3" destOrd="0" presId="urn:microsoft.com/office/officeart/2005/8/layout/vList2"/>
    <dgm:cxn modelId="{6DDABA61-7A7E-4B8D-ADC8-16FEB0D31679}" type="presParOf" srcId="{8EA87603-3D01-44D7-89B2-45908D6C9717}" destId="{B9057C4C-E817-4415-A1BD-7EA6ABF16A93}" srcOrd="4" destOrd="0" presId="urn:microsoft.com/office/officeart/2005/8/layout/vList2"/>
    <dgm:cxn modelId="{BC3F716E-A1DC-4991-89C8-FBA970EC7DA1}" type="presParOf" srcId="{8EA87603-3D01-44D7-89B2-45908D6C9717}" destId="{0F93B14F-CDB2-4992-821D-4DADEF609128}" srcOrd="5" destOrd="0" presId="urn:microsoft.com/office/officeart/2005/8/layout/vList2"/>
    <dgm:cxn modelId="{37CDDFD0-09D2-45EE-8B7B-017E5B159605}" type="presParOf" srcId="{8EA87603-3D01-44D7-89B2-45908D6C9717}" destId="{AE6CE33E-81B4-46BF-9D08-6BD1C1899853}" srcOrd="6" destOrd="0" presId="urn:microsoft.com/office/officeart/2005/8/layout/vList2"/>
    <dgm:cxn modelId="{52FF7DE2-5BF3-4E46-B3C9-BD49F1D6C468}" type="presParOf" srcId="{8EA87603-3D01-44D7-89B2-45908D6C9717}" destId="{8CE9096F-33A2-4E90-94B9-F480C13FF46E}" srcOrd="7" destOrd="0" presId="urn:microsoft.com/office/officeart/2005/8/layout/vList2"/>
    <dgm:cxn modelId="{D7D48E38-88CA-40DA-AEF6-780DAEF92AFE}" type="presParOf" srcId="{8EA87603-3D01-44D7-89B2-45908D6C9717}" destId="{18D0DE34-B6AD-43C9-91C1-94FF9E21FB8A}" srcOrd="8" destOrd="0" presId="urn:microsoft.com/office/officeart/2005/8/layout/vList2"/>
    <dgm:cxn modelId="{DF088391-AC37-46D1-B34D-ADB77BDBF655}" type="presParOf" srcId="{8EA87603-3D01-44D7-89B2-45908D6C9717}" destId="{F3D4642F-DE85-42E1-A844-3BBC9AE4BBB3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8FB845-C93B-4482-8197-9605549EC291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1DF34B84-3E2E-481E-B4A5-9E19FE9063C4}">
      <dgm:prSet phldrT="[Text]"/>
      <dgm:spPr/>
      <dgm:t>
        <a:bodyPr/>
        <a:lstStyle/>
        <a:p>
          <a:r>
            <a:rPr lang="de-DE" dirty="0" smtClean="0"/>
            <a:t>Warum sehen die Mitarbeiter keinen Nutzen in der IT?</a:t>
          </a:r>
          <a:endParaRPr lang="de-DE" dirty="0"/>
        </a:p>
      </dgm:t>
    </dgm:pt>
    <dgm:pt modelId="{74C95E22-292E-404A-AE0D-974E81A8FFF4}" type="parTrans" cxnId="{5D135243-80F6-4E95-ABF4-AFA23EB22EFA}">
      <dgm:prSet/>
      <dgm:spPr/>
      <dgm:t>
        <a:bodyPr/>
        <a:lstStyle/>
        <a:p>
          <a:endParaRPr lang="de-DE"/>
        </a:p>
      </dgm:t>
    </dgm:pt>
    <dgm:pt modelId="{E40C8782-CBA5-4513-BAF2-E85CC3247C72}" type="sibTrans" cxnId="{5D135243-80F6-4E95-ABF4-AFA23EB22EFA}">
      <dgm:prSet/>
      <dgm:spPr/>
      <dgm:t>
        <a:bodyPr/>
        <a:lstStyle/>
        <a:p>
          <a:endParaRPr lang="de-DE"/>
        </a:p>
      </dgm:t>
    </dgm:pt>
    <dgm:pt modelId="{1BA4CA95-9D31-48E9-A407-8302CE6C877F}">
      <dgm:prSet phldrT="[Text]"/>
      <dgm:spPr/>
      <dgm:t>
        <a:bodyPr/>
        <a:lstStyle/>
        <a:p>
          <a:r>
            <a:rPr lang="de-DE" dirty="0" smtClean="0"/>
            <a:t>Versprechen werden nicht eingehalten. Nutzen eines Zentralsystems bleibt aus</a:t>
          </a:r>
          <a:endParaRPr lang="de-DE" dirty="0"/>
        </a:p>
      </dgm:t>
    </dgm:pt>
    <dgm:pt modelId="{71EE4227-BD5D-4D5B-A22F-38AAEF459E9C}" type="parTrans" cxnId="{93189A8D-E004-4203-AB08-95665788A5B6}">
      <dgm:prSet/>
      <dgm:spPr/>
      <dgm:t>
        <a:bodyPr/>
        <a:lstStyle/>
        <a:p>
          <a:endParaRPr lang="de-DE"/>
        </a:p>
      </dgm:t>
    </dgm:pt>
    <dgm:pt modelId="{185FF45B-743D-4563-8D84-110AF63C1E53}" type="sibTrans" cxnId="{93189A8D-E004-4203-AB08-95665788A5B6}">
      <dgm:prSet/>
      <dgm:spPr/>
      <dgm:t>
        <a:bodyPr/>
        <a:lstStyle/>
        <a:p>
          <a:endParaRPr lang="de-DE"/>
        </a:p>
      </dgm:t>
    </dgm:pt>
    <dgm:pt modelId="{D1F31F9E-23CE-406B-A539-20FB0278CB50}">
      <dgm:prSet phldrT="[Text]"/>
      <dgm:spPr/>
      <dgm:t>
        <a:bodyPr/>
        <a:lstStyle/>
        <a:p>
          <a:r>
            <a:rPr lang="de-DE" dirty="0" smtClean="0"/>
            <a:t>Warum werden die Versprechen nicht eingehalten?</a:t>
          </a:r>
          <a:endParaRPr lang="de-DE" dirty="0"/>
        </a:p>
      </dgm:t>
    </dgm:pt>
    <dgm:pt modelId="{3900848E-A1E0-4D35-934C-1109CF0F4667}" type="parTrans" cxnId="{605396BE-F307-4BE1-97EE-BAD34B50D8E2}">
      <dgm:prSet/>
      <dgm:spPr/>
      <dgm:t>
        <a:bodyPr/>
        <a:lstStyle/>
        <a:p>
          <a:endParaRPr lang="de-DE"/>
        </a:p>
      </dgm:t>
    </dgm:pt>
    <dgm:pt modelId="{AC59C0D2-04DF-4300-A4FD-2E737F4E9A7A}" type="sibTrans" cxnId="{605396BE-F307-4BE1-97EE-BAD34B50D8E2}">
      <dgm:prSet/>
      <dgm:spPr/>
      <dgm:t>
        <a:bodyPr/>
        <a:lstStyle/>
        <a:p>
          <a:endParaRPr lang="de-DE"/>
        </a:p>
      </dgm:t>
    </dgm:pt>
    <dgm:pt modelId="{6BA09F51-DA23-4767-BCF9-49D7676D091F}">
      <dgm:prSet phldrT="[Text]"/>
      <dgm:spPr/>
      <dgm:t>
        <a:bodyPr/>
        <a:lstStyle/>
        <a:p>
          <a:r>
            <a:rPr lang="de-DE" dirty="0" smtClean="0"/>
            <a:t>Kosten spiegeln nicht die erhofften Erwartungen wieder</a:t>
          </a:r>
          <a:endParaRPr lang="de-DE" dirty="0"/>
        </a:p>
      </dgm:t>
    </dgm:pt>
    <dgm:pt modelId="{7348B31C-F6AE-40DC-9A1F-E47017A7C1B9}" type="parTrans" cxnId="{19E37589-3560-4AA4-A665-2E9F9BC0BB2B}">
      <dgm:prSet/>
      <dgm:spPr/>
      <dgm:t>
        <a:bodyPr/>
        <a:lstStyle/>
        <a:p>
          <a:endParaRPr lang="de-DE"/>
        </a:p>
      </dgm:t>
    </dgm:pt>
    <dgm:pt modelId="{BA750B5B-0E22-40A5-9131-8DB1F297F48A}" type="sibTrans" cxnId="{19E37589-3560-4AA4-A665-2E9F9BC0BB2B}">
      <dgm:prSet/>
      <dgm:spPr/>
      <dgm:t>
        <a:bodyPr/>
        <a:lstStyle/>
        <a:p>
          <a:endParaRPr lang="de-DE"/>
        </a:p>
      </dgm:t>
    </dgm:pt>
    <dgm:pt modelId="{45176E62-9348-4AFB-8DBB-872B448E460C}">
      <dgm:prSet phldrT="[Text]"/>
      <dgm:spPr/>
      <dgm:t>
        <a:bodyPr/>
        <a:lstStyle/>
        <a:p>
          <a:r>
            <a:rPr lang="de-DE" dirty="0" smtClean="0"/>
            <a:t>Warum ist der Kosten-Nutzer-Faktor nicht zufriedenstellend?</a:t>
          </a:r>
          <a:endParaRPr lang="de-DE" dirty="0"/>
        </a:p>
      </dgm:t>
    </dgm:pt>
    <dgm:pt modelId="{080A7095-2614-4FB0-A6BA-6FF0DF88CDB9}" type="parTrans" cxnId="{B25E26FF-64F0-42C5-833E-D4FC1023479A}">
      <dgm:prSet/>
      <dgm:spPr/>
      <dgm:t>
        <a:bodyPr/>
        <a:lstStyle/>
        <a:p>
          <a:endParaRPr lang="de-DE"/>
        </a:p>
      </dgm:t>
    </dgm:pt>
    <dgm:pt modelId="{623F7933-D7B6-4DE1-A6EE-5E1752ECF359}" type="sibTrans" cxnId="{B25E26FF-64F0-42C5-833E-D4FC1023479A}">
      <dgm:prSet/>
      <dgm:spPr/>
      <dgm:t>
        <a:bodyPr/>
        <a:lstStyle/>
        <a:p>
          <a:endParaRPr lang="de-DE"/>
        </a:p>
      </dgm:t>
    </dgm:pt>
    <dgm:pt modelId="{6E52DF08-8914-41D7-AE8C-406D5907E5CB}">
      <dgm:prSet phldrT="[Text]"/>
      <dgm:spPr/>
      <dgm:t>
        <a:bodyPr/>
        <a:lstStyle/>
        <a:p>
          <a:r>
            <a:rPr lang="de-DE" dirty="0" smtClean="0"/>
            <a:t>Zu viele gleichartige Systeme die nicht in den Prozessen integriert sind </a:t>
          </a:r>
          <a:endParaRPr lang="de-DE" dirty="0"/>
        </a:p>
      </dgm:t>
    </dgm:pt>
    <dgm:pt modelId="{1E202FA1-6A3F-4B8F-A7FD-B27F53FF3247}" type="parTrans" cxnId="{8AF5E2B2-28B4-4232-93B4-EA7A52073C97}">
      <dgm:prSet/>
      <dgm:spPr/>
      <dgm:t>
        <a:bodyPr/>
        <a:lstStyle/>
        <a:p>
          <a:endParaRPr lang="de-DE"/>
        </a:p>
      </dgm:t>
    </dgm:pt>
    <dgm:pt modelId="{025242CA-18CF-4134-AEC3-A11264142E3F}" type="sibTrans" cxnId="{8AF5E2B2-28B4-4232-93B4-EA7A52073C97}">
      <dgm:prSet/>
      <dgm:spPr/>
      <dgm:t>
        <a:bodyPr/>
        <a:lstStyle/>
        <a:p>
          <a:endParaRPr lang="de-DE"/>
        </a:p>
      </dgm:t>
    </dgm:pt>
    <dgm:pt modelId="{50926CEE-525D-49A2-BA0A-6888B9B37ACA}">
      <dgm:prSet phldrT="[Text]"/>
      <dgm:spPr/>
      <dgm:t>
        <a:bodyPr/>
        <a:lstStyle/>
        <a:p>
          <a:r>
            <a:rPr lang="de-DE" dirty="0" smtClean="0"/>
            <a:t>Warum sind die Systeme nicht in die Geschäftsprozesse integriert?</a:t>
          </a:r>
          <a:endParaRPr lang="de-DE" dirty="0"/>
        </a:p>
      </dgm:t>
    </dgm:pt>
    <dgm:pt modelId="{8EFADF72-B230-44A1-BDC8-D050295E9483}" type="parTrans" cxnId="{19E9CE81-3ADC-44F3-AB48-87120B3D2C5C}">
      <dgm:prSet/>
      <dgm:spPr/>
      <dgm:t>
        <a:bodyPr/>
        <a:lstStyle/>
        <a:p>
          <a:endParaRPr lang="de-DE"/>
        </a:p>
      </dgm:t>
    </dgm:pt>
    <dgm:pt modelId="{666E72BD-0920-4555-9009-70E9E8A214F1}" type="sibTrans" cxnId="{19E9CE81-3ADC-44F3-AB48-87120B3D2C5C}">
      <dgm:prSet/>
      <dgm:spPr/>
      <dgm:t>
        <a:bodyPr/>
        <a:lstStyle/>
        <a:p>
          <a:endParaRPr lang="de-DE"/>
        </a:p>
      </dgm:t>
    </dgm:pt>
    <dgm:pt modelId="{358A59ED-115B-4E21-9BEF-0D836EF809E3}">
      <dgm:prSet phldrT="[Text]"/>
      <dgm:spPr/>
      <dgm:t>
        <a:bodyPr/>
        <a:lstStyle/>
        <a:p>
          <a:r>
            <a:rPr lang="de-DE" dirty="0" smtClean="0"/>
            <a:t>Aufgrund der historischen Entwicklung entstanden unabhängige Insellösungen</a:t>
          </a:r>
          <a:endParaRPr lang="de-DE" dirty="0"/>
        </a:p>
      </dgm:t>
    </dgm:pt>
    <dgm:pt modelId="{CF4F1781-9485-41F7-87C5-FED5A040F972}" type="parTrans" cxnId="{D4E6B98D-F98C-4A57-8828-B0DAA6B2F6CC}">
      <dgm:prSet/>
      <dgm:spPr/>
      <dgm:t>
        <a:bodyPr/>
        <a:lstStyle/>
        <a:p>
          <a:endParaRPr lang="de-DE"/>
        </a:p>
      </dgm:t>
    </dgm:pt>
    <dgm:pt modelId="{737CAABB-73FB-46C9-9C82-21F92E17400F}" type="sibTrans" cxnId="{D4E6B98D-F98C-4A57-8828-B0DAA6B2F6CC}">
      <dgm:prSet/>
      <dgm:spPr/>
      <dgm:t>
        <a:bodyPr/>
        <a:lstStyle/>
        <a:p>
          <a:endParaRPr lang="de-DE"/>
        </a:p>
      </dgm:t>
    </dgm:pt>
    <dgm:pt modelId="{E8AED028-5F65-4D16-B936-207D656124C0}">
      <dgm:prSet phldrT="[Text]"/>
      <dgm:spPr/>
      <dgm:t>
        <a:bodyPr/>
        <a:lstStyle/>
        <a:p>
          <a:r>
            <a:rPr lang="de-DE" dirty="0" smtClean="0"/>
            <a:t>Warum existieren so viele Insellösungen?</a:t>
          </a:r>
          <a:endParaRPr lang="de-DE" dirty="0"/>
        </a:p>
      </dgm:t>
    </dgm:pt>
    <dgm:pt modelId="{7AF0B5B6-3149-4829-8AC9-639F453829B5}" type="parTrans" cxnId="{B5D0B4C3-4A70-45B8-A79D-8EE05903EEE6}">
      <dgm:prSet/>
      <dgm:spPr/>
      <dgm:t>
        <a:bodyPr/>
        <a:lstStyle/>
        <a:p>
          <a:endParaRPr lang="de-DE"/>
        </a:p>
      </dgm:t>
    </dgm:pt>
    <dgm:pt modelId="{70851453-94A4-4A23-88CA-E8A317475608}" type="sibTrans" cxnId="{B5D0B4C3-4A70-45B8-A79D-8EE05903EEE6}">
      <dgm:prSet/>
      <dgm:spPr/>
      <dgm:t>
        <a:bodyPr/>
        <a:lstStyle/>
        <a:p>
          <a:endParaRPr lang="de-DE"/>
        </a:p>
      </dgm:t>
    </dgm:pt>
    <dgm:pt modelId="{BF7F4E8E-3CEE-4AD0-954A-F5D2D48DDCF4}">
      <dgm:prSet phldrT="[Text]"/>
      <dgm:spPr/>
      <dgm:t>
        <a:bodyPr/>
        <a:lstStyle/>
        <a:p>
          <a:r>
            <a:rPr lang="de-DE" dirty="0" smtClean="0"/>
            <a:t>Es ist kein einheitlicher IT-Architekturstandard festgelegt</a:t>
          </a:r>
          <a:endParaRPr lang="de-DE" dirty="0"/>
        </a:p>
      </dgm:t>
    </dgm:pt>
    <dgm:pt modelId="{9D647CC9-2D74-4FC5-9EA7-EA3EAC051BB9}" type="parTrans" cxnId="{5487A028-AED0-4DFB-88AF-0F6F6E12E78A}">
      <dgm:prSet/>
      <dgm:spPr/>
      <dgm:t>
        <a:bodyPr/>
        <a:lstStyle/>
        <a:p>
          <a:endParaRPr lang="de-DE"/>
        </a:p>
      </dgm:t>
    </dgm:pt>
    <dgm:pt modelId="{EA4CE104-2062-441E-A5BD-76538FA901F1}" type="sibTrans" cxnId="{5487A028-AED0-4DFB-88AF-0F6F6E12E78A}">
      <dgm:prSet/>
      <dgm:spPr/>
      <dgm:t>
        <a:bodyPr/>
        <a:lstStyle/>
        <a:p>
          <a:endParaRPr lang="de-DE"/>
        </a:p>
      </dgm:t>
    </dgm:pt>
    <dgm:pt modelId="{8EA87603-3D01-44D7-89B2-45908D6C9717}" type="pres">
      <dgm:prSet presAssocID="{C38FB845-C93B-4482-8197-9605549EC291}" presName="linear" presStyleCnt="0">
        <dgm:presLayoutVars>
          <dgm:animLvl val="lvl"/>
          <dgm:resizeHandles val="exact"/>
        </dgm:presLayoutVars>
      </dgm:prSet>
      <dgm:spPr/>
    </dgm:pt>
    <dgm:pt modelId="{30F37403-C4C1-4E8F-97F7-70074CAA74F8}" type="pres">
      <dgm:prSet presAssocID="{1DF34B84-3E2E-481E-B4A5-9E19FE9063C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91FE968-010E-4186-A438-55BA26085CA2}" type="pres">
      <dgm:prSet presAssocID="{1DF34B84-3E2E-481E-B4A5-9E19FE9063C4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DCB9BF0-0CB2-478E-A876-1A67CF6876FF}" type="pres">
      <dgm:prSet presAssocID="{D1F31F9E-23CE-406B-A539-20FB0278CB5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F3CD75C-BE1E-4E50-B466-E02D93EE95F3}" type="pres">
      <dgm:prSet presAssocID="{D1F31F9E-23CE-406B-A539-20FB0278CB50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9057C4C-E817-4415-A1BD-7EA6ABF16A93}" type="pres">
      <dgm:prSet presAssocID="{45176E62-9348-4AFB-8DBB-872B448E460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F93B14F-CDB2-4992-821D-4DADEF609128}" type="pres">
      <dgm:prSet presAssocID="{45176E62-9348-4AFB-8DBB-872B448E460C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E6CE33E-81B4-46BF-9D08-6BD1C1899853}" type="pres">
      <dgm:prSet presAssocID="{50926CEE-525D-49A2-BA0A-6888B9B37AC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CE9096F-33A2-4E90-94B9-F480C13FF46E}" type="pres">
      <dgm:prSet presAssocID="{50926CEE-525D-49A2-BA0A-6888B9B37ACA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8D0DE34-B6AD-43C9-91C1-94FF9E21FB8A}" type="pres">
      <dgm:prSet presAssocID="{E8AED028-5F65-4D16-B936-207D656124C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D4642F-DE85-42E1-A844-3BBC9AE4BBB3}" type="pres">
      <dgm:prSet presAssocID="{E8AED028-5F65-4D16-B936-207D656124C0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3189A8D-E004-4203-AB08-95665788A5B6}" srcId="{1DF34B84-3E2E-481E-B4A5-9E19FE9063C4}" destId="{1BA4CA95-9D31-48E9-A407-8302CE6C877F}" srcOrd="0" destOrd="0" parTransId="{71EE4227-BD5D-4D5B-A22F-38AAEF459E9C}" sibTransId="{185FF45B-743D-4563-8D84-110AF63C1E53}"/>
    <dgm:cxn modelId="{19E37589-3560-4AA4-A665-2E9F9BC0BB2B}" srcId="{D1F31F9E-23CE-406B-A539-20FB0278CB50}" destId="{6BA09F51-DA23-4767-BCF9-49D7676D091F}" srcOrd="0" destOrd="0" parTransId="{7348B31C-F6AE-40DC-9A1F-E47017A7C1B9}" sibTransId="{BA750B5B-0E22-40A5-9131-8DB1F297F48A}"/>
    <dgm:cxn modelId="{5D135243-80F6-4E95-ABF4-AFA23EB22EFA}" srcId="{C38FB845-C93B-4482-8197-9605549EC291}" destId="{1DF34B84-3E2E-481E-B4A5-9E19FE9063C4}" srcOrd="0" destOrd="0" parTransId="{74C95E22-292E-404A-AE0D-974E81A8FFF4}" sibTransId="{E40C8782-CBA5-4513-BAF2-E85CC3247C72}"/>
    <dgm:cxn modelId="{605396BE-F307-4BE1-97EE-BAD34B50D8E2}" srcId="{C38FB845-C93B-4482-8197-9605549EC291}" destId="{D1F31F9E-23CE-406B-A539-20FB0278CB50}" srcOrd="1" destOrd="0" parTransId="{3900848E-A1E0-4D35-934C-1109CF0F4667}" sibTransId="{AC59C0D2-04DF-4300-A4FD-2E737F4E9A7A}"/>
    <dgm:cxn modelId="{7407B9A6-F3A9-4161-BABA-3C90544E8D31}" type="presOf" srcId="{D1F31F9E-23CE-406B-A539-20FB0278CB50}" destId="{1DCB9BF0-0CB2-478E-A876-1A67CF6876FF}" srcOrd="0" destOrd="0" presId="urn:microsoft.com/office/officeart/2005/8/layout/vList2"/>
    <dgm:cxn modelId="{83128CC3-9548-423A-8FA2-8C8A5A02F4AC}" type="presOf" srcId="{358A59ED-115B-4E21-9BEF-0D836EF809E3}" destId="{8CE9096F-33A2-4E90-94B9-F480C13FF46E}" srcOrd="0" destOrd="0" presId="urn:microsoft.com/office/officeart/2005/8/layout/vList2"/>
    <dgm:cxn modelId="{62ECA666-0940-45A6-80CF-BACBADCF0D07}" type="presOf" srcId="{6E52DF08-8914-41D7-AE8C-406D5907E5CB}" destId="{0F93B14F-CDB2-4992-821D-4DADEF609128}" srcOrd="0" destOrd="0" presId="urn:microsoft.com/office/officeart/2005/8/layout/vList2"/>
    <dgm:cxn modelId="{F95D72BB-71C9-4A08-AE33-67296A3C36F5}" type="presOf" srcId="{BF7F4E8E-3CEE-4AD0-954A-F5D2D48DDCF4}" destId="{F3D4642F-DE85-42E1-A844-3BBC9AE4BBB3}" srcOrd="0" destOrd="0" presId="urn:microsoft.com/office/officeart/2005/8/layout/vList2"/>
    <dgm:cxn modelId="{5487A028-AED0-4DFB-88AF-0F6F6E12E78A}" srcId="{E8AED028-5F65-4D16-B936-207D656124C0}" destId="{BF7F4E8E-3CEE-4AD0-954A-F5D2D48DDCF4}" srcOrd="0" destOrd="0" parTransId="{9D647CC9-2D74-4FC5-9EA7-EA3EAC051BB9}" sibTransId="{EA4CE104-2062-441E-A5BD-76538FA901F1}"/>
    <dgm:cxn modelId="{19E9CE81-3ADC-44F3-AB48-87120B3D2C5C}" srcId="{C38FB845-C93B-4482-8197-9605549EC291}" destId="{50926CEE-525D-49A2-BA0A-6888B9B37ACA}" srcOrd="3" destOrd="0" parTransId="{8EFADF72-B230-44A1-BDC8-D050295E9483}" sibTransId="{666E72BD-0920-4555-9009-70E9E8A214F1}"/>
    <dgm:cxn modelId="{D4939D9D-5FF0-4A31-8C17-6CFA7C17015E}" type="presOf" srcId="{6BA09F51-DA23-4767-BCF9-49D7676D091F}" destId="{EF3CD75C-BE1E-4E50-B466-E02D93EE95F3}" srcOrd="0" destOrd="0" presId="urn:microsoft.com/office/officeart/2005/8/layout/vList2"/>
    <dgm:cxn modelId="{D4E6B98D-F98C-4A57-8828-B0DAA6B2F6CC}" srcId="{50926CEE-525D-49A2-BA0A-6888B9B37ACA}" destId="{358A59ED-115B-4E21-9BEF-0D836EF809E3}" srcOrd="0" destOrd="0" parTransId="{CF4F1781-9485-41F7-87C5-FED5A040F972}" sibTransId="{737CAABB-73FB-46C9-9C82-21F92E17400F}"/>
    <dgm:cxn modelId="{B191A3F3-9B93-4659-9B12-D2760288C09A}" type="presOf" srcId="{50926CEE-525D-49A2-BA0A-6888B9B37ACA}" destId="{AE6CE33E-81B4-46BF-9D08-6BD1C1899853}" srcOrd="0" destOrd="0" presId="urn:microsoft.com/office/officeart/2005/8/layout/vList2"/>
    <dgm:cxn modelId="{8AF5E2B2-28B4-4232-93B4-EA7A52073C97}" srcId="{45176E62-9348-4AFB-8DBB-872B448E460C}" destId="{6E52DF08-8914-41D7-AE8C-406D5907E5CB}" srcOrd="0" destOrd="0" parTransId="{1E202FA1-6A3F-4B8F-A7FD-B27F53FF3247}" sibTransId="{025242CA-18CF-4134-AEC3-A11264142E3F}"/>
    <dgm:cxn modelId="{B25E26FF-64F0-42C5-833E-D4FC1023479A}" srcId="{C38FB845-C93B-4482-8197-9605549EC291}" destId="{45176E62-9348-4AFB-8DBB-872B448E460C}" srcOrd="2" destOrd="0" parTransId="{080A7095-2614-4FB0-A6BA-6FF0DF88CDB9}" sibTransId="{623F7933-D7B6-4DE1-A6EE-5E1752ECF359}"/>
    <dgm:cxn modelId="{C8FE4C28-4FDD-4FD6-8178-29DAC06A5ABE}" type="presOf" srcId="{E8AED028-5F65-4D16-B936-207D656124C0}" destId="{18D0DE34-B6AD-43C9-91C1-94FF9E21FB8A}" srcOrd="0" destOrd="0" presId="urn:microsoft.com/office/officeart/2005/8/layout/vList2"/>
    <dgm:cxn modelId="{B5D0B4C3-4A70-45B8-A79D-8EE05903EEE6}" srcId="{C38FB845-C93B-4482-8197-9605549EC291}" destId="{E8AED028-5F65-4D16-B936-207D656124C0}" srcOrd="4" destOrd="0" parTransId="{7AF0B5B6-3149-4829-8AC9-639F453829B5}" sibTransId="{70851453-94A4-4A23-88CA-E8A317475608}"/>
    <dgm:cxn modelId="{F73EB66C-F50D-4CA8-9C45-5864668A27CF}" type="presOf" srcId="{1BA4CA95-9D31-48E9-A407-8302CE6C877F}" destId="{891FE968-010E-4186-A438-55BA26085CA2}" srcOrd="0" destOrd="0" presId="urn:microsoft.com/office/officeart/2005/8/layout/vList2"/>
    <dgm:cxn modelId="{9EA49120-69A6-4231-99E8-4E38803DF978}" type="presOf" srcId="{45176E62-9348-4AFB-8DBB-872B448E460C}" destId="{B9057C4C-E817-4415-A1BD-7EA6ABF16A93}" srcOrd="0" destOrd="0" presId="urn:microsoft.com/office/officeart/2005/8/layout/vList2"/>
    <dgm:cxn modelId="{68AB8C7B-E230-4077-BC2E-6A31802A6A75}" type="presOf" srcId="{C38FB845-C93B-4482-8197-9605549EC291}" destId="{8EA87603-3D01-44D7-89B2-45908D6C9717}" srcOrd="0" destOrd="0" presId="urn:microsoft.com/office/officeart/2005/8/layout/vList2"/>
    <dgm:cxn modelId="{3F64CBA5-1A33-4862-87AB-1E4B1622C6B2}" type="presOf" srcId="{1DF34B84-3E2E-481E-B4A5-9E19FE9063C4}" destId="{30F37403-C4C1-4E8F-97F7-70074CAA74F8}" srcOrd="0" destOrd="0" presId="urn:microsoft.com/office/officeart/2005/8/layout/vList2"/>
    <dgm:cxn modelId="{34FDAA30-0C45-4EF9-AAB1-4006C36E9CD6}" type="presParOf" srcId="{8EA87603-3D01-44D7-89B2-45908D6C9717}" destId="{30F37403-C4C1-4E8F-97F7-70074CAA74F8}" srcOrd="0" destOrd="0" presId="urn:microsoft.com/office/officeart/2005/8/layout/vList2"/>
    <dgm:cxn modelId="{B5F309B4-3B8E-45EE-9DDE-C6C0F8B33E23}" type="presParOf" srcId="{8EA87603-3D01-44D7-89B2-45908D6C9717}" destId="{891FE968-010E-4186-A438-55BA26085CA2}" srcOrd="1" destOrd="0" presId="urn:microsoft.com/office/officeart/2005/8/layout/vList2"/>
    <dgm:cxn modelId="{6A1C7E05-A319-4634-AE51-7B08CA74DEF4}" type="presParOf" srcId="{8EA87603-3D01-44D7-89B2-45908D6C9717}" destId="{1DCB9BF0-0CB2-478E-A876-1A67CF6876FF}" srcOrd="2" destOrd="0" presId="urn:microsoft.com/office/officeart/2005/8/layout/vList2"/>
    <dgm:cxn modelId="{CEE43129-9A3B-4109-A25F-7DB7BDBBE001}" type="presParOf" srcId="{8EA87603-3D01-44D7-89B2-45908D6C9717}" destId="{EF3CD75C-BE1E-4E50-B466-E02D93EE95F3}" srcOrd="3" destOrd="0" presId="urn:microsoft.com/office/officeart/2005/8/layout/vList2"/>
    <dgm:cxn modelId="{B0EBB870-8F83-46EC-995C-AF40C6B14C32}" type="presParOf" srcId="{8EA87603-3D01-44D7-89B2-45908D6C9717}" destId="{B9057C4C-E817-4415-A1BD-7EA6ABF16A93}" srcOrd="4" destOrd="0" presId="urn:microsoft.com/office/officeart/2005/8/layout/vList2"/>
    <dgm:cxn modelId="{83912562-5AF5-4A24-82D0-6F97F2BDEE68}" type="presParOf" srcId="{8EA87603-3D01-44D7-89B2-45908D6C9717}" destId="{0F93B14F-CDB2-4992-821D-4DADEF609128}" srcOrd="5" destOrd="0" presId="urn:microsoft.com/office/officeart/2005/8/layout/vList2"/>
    <dgm:cxn modelId="{0C4F66D4-2E10-4410-A75F-8A97523F5DBC}" type="presParOf" srcId="{8EA87603-3D01-44D7-89B2-45908D6C9717}" destId="{AE6CE33E-81B4-46BF-9D08-6BD1C1899853}" srcOrd="6" destOrd="0" presId="urn:microsoft.com/office/officeart/2005/8/layout/vList2"/>
    <dgm:cxn modelId="{1576FD29-D794-4E16-9746-A68CA89F6412}" type="presParOf" srcId="{8EA87603-3D01-44D7-89B2-45908D6C9717}" destId="{8CE9096F-33A2-4E90-94B9-F480C13FF46E}" srcOrd="7" destOrd="0" presId="urn:microsoft.com/office/officeart/2005/8/layout/vList2"/>
    <dgm:cxn modelId="{CB3E3074-CDF1-4CFF-B4AE-78C3B99BC7CC}" type="presParOf" srcId="{8EA87603-3D01-44D7-89B2-45908D6C9717}" destId="{18D0DE34-B6AD-43C9-91C1-94FF9E21FB8A}" srcOrd="8" destOrd="0" presId="urn:microsoft.com/office/officeart/2005/8/layout/vList2"/>
    <dgm:cxn modelId="{ED85E6CF-D519-4A8C-8DCD-A65FB291A0AE}" type="presParOf" srcId="{8EA87603-3D01-44D7-89B2-45908D6C9717}" destId="{F3D4642F-DE85-42E1-A844-3BBC9AE4BBB3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8FB845-C93B-4482-8197-9605549EC291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1DF34B84-3E2E-481E-B4A5-9E19FE9063C4}">
      <dgm:prSet phldrT="[Text]"/>
      <dgm:spPr/>
      <dgm:t>
        <a:bodyPr/>
        <a:lstStyle/>
        <a:p>
          <a:r>
            <a:rPr lang="de-DE" dirty="0" smtClean="0"/>
            <a:t>Warum sind die Mitarbeiter unzufrieden?</a:t>
          </a:r>
          <a:endParaRPr lang="de-DE" dirty="0"/>
        </a:p>
      </dgm:t>
    </dgm:pt>
    <dgm:pt modelId="{74C95E22-292E-404A-AE0D-974E81A8FFF4}" type="parTrans" cxnId="{5D135243-80F6-4E95-ABF4-AFA23EB22EFA}">
      <dgm:prSet/>
      <dgm:spPr/>
      <dgm:t>
        <a:bodyPr/>
        <a:lstStyle/>
        <a:p>
          <a:endParaRPr lang="de-DE"/>
        </a:p>
      </dgm:t>
    </dgm:pt>
    <dgm:pt modelId="{E40C8782-CBA5-4513-BAF2-E85CC3247C72}" type="sibTrans" cxnId="{5D135243-80F6-4E95-ABF4-AFA23EB22EFA}">
      <dgm:prSet/>
      <dgm:spPr/>
      <dgm:t>
        <a:bodyPr/>
        <a:lstStyle/>
        <a:p>
          <a:endParaRPr lang="de-DE"/>
        </a:p>
      </dgm:t>
    </dgm:pt>
    <dgm:pt modelId="{1BA4CA95-9D31-48E9-A407-8302CE6C877F}">
      <dgm:prSet phldrT="[Text]"/>
      <dgm:spPr/>
      <dgm:t>
        <a:bodyPr/>
        <a:lstStyle/>
        <a:p>
          <a:r>
            <a:rPr lang="de-DE" dirty="0" smtClean="0"/>
            <a:t>Schlechte Kommunikation zwischen Mitarbeitern und IT-Abteilung</a:t>
          </a:r>
          <a:endParaRPr lang="de-DE" dirty="0"/>
        </a:p>
      </dgm:t>
    </dgm:pt>
    <dgm:pt modelId="{71EE4227-BD5D-4D5B-A22F-38AAEF459E9C}" type="parTrans" cxnId="{93189A8D-E004-4203-AB08-95665788A5B6}">
      <dgm:prSet/>
      <dgm:spPr/>
      <dgm:t>
        <a:bodyPr/>
        <a:lstStyle/>
        <a:p>
          <a:endParaRPr lang="de-DE"/>
        </a:p>
      </dgm:t>
    </dgm:pt>
    <dgm:pt modelId="{185FF45B-743D-4563-8D84-110AF63C1E53}" type="sibTrans" cxnId="{93189A8D-E004-4203-AB08-95665788A5B6}">
      <dgm:prSet/>
      <dgm:spPr/>
      <dgm:t>
        <a:bodyPr/>
        <a:lstStyle/>
        <a:p>
          <a:endParaRPr lang="de-DE"/>
        </a:p>
      </dgm:t>
    </dgm:pt>
    <dgm:pt modelId="{D1F31F9E-23CE-406B-A539-20FB0278CB50}">
      <dgm:prSet phldrT="[Text]"/>
      <dgm:spPr/>
      <dgm:t>
        <a:bodyPr/>
        <a:lstStyle/>
        <a:p>
          <a:r>
            <a:rPr lang="de-DE" dirty="0" smtClean="0"/>
            <a:t>Warum ist die Kommunikation schlecht?</a:t>
          </a:r>
          <a:endParaRPr lang="de-DE" dirty="0"/>
        </a:p>
      </dgm:t>
    </dgm:pt>
    <dgm:pt modelId="{3900848E-A1E0-4D35-934C-1109CF0F4667}" type="parTrans" cxnId="{605396BE-F307-4BE1-97EE-BAD34B50D8E2}">
      <dgm:prSet/>
      <dgm:spPr/>
      <dgm:t>
        <a:bodyPr/>
        <a:lstStyle/>
        <a:p>
          <a:endParaRPr lang="de-DE"/>
        </a:p>
      </dgm:t>
    </dgm:pt>
    <dgm:pt modelId="{AC59C0D2-04DF-4300-A4FD-2E737F4E9A7A}" type="sibTrans" cxnId="{605396BE-F307-4BE1-97EE-BAD34B50D8E2}">
      <dgm:prSet/>
      <dgm:spPr/>
      <dgm:t>
        <a:bodyPr/>
        <a:lstStyle/>
        <a:p>
          <a:endParaRPr lang="de-DE"/>
        </a:p>
      </dgm:t>
    </dgm:pt>
    <dgm:pt modelId="{6BA09F51-DA23-4767-BCF9-49D7676D091F}">
      <dgm:prSet phldrT="[Text]"/>
      <dgm:spPr/>
      <dgm:t>
        <a:bodyPr/>
        <a:lstStyle/>
        <a:p>
          <a:r>
            <a:rPr lang="de-DE" dirty="0" smtClean="0"/>
            <a:t>Durch die Zentralisierung ist die IT-Abteilung nicht imstande Geschäftsprozesse zu analysieren und Kernprobleme zu lösen</a:t>
          </a:r>
          <a:endParaRPr lang="de-DE" dirty="0"/>
        </a:p>
      </dgm:t>
    </dgm:pt>
    <dgm:pt modelId="{7348B31C-F6AE-40DC-9A1F-E47017A7C1B9}" type="parTrans" cxnId="{19E37589-3560-4AA4-A665-2E9F9BC0BB2B}">
      <dgm:prSet/>
      <dgm:spPr/>
      <dgm:t>
        <a:bodyPr/>
        <a:lstStyle/>
        <a:p>
          <a:endParaRPr lang="de-DE"/>
        </a:p>
      </dgm:t>
    </dgm:pt>
    <dgm:pt modelId="{BA750B5B-0E22-40A5-9131-8DB1F297F48A}" type="sibTrans" cxnId="{19E37589-3560-4AA4-A665-2E9F9BC0BB2B}">
      <dgm:prSet/>
      <dgm:spPr/>
      <dgm:t>
        <a:bodyPr/>
        <a:lstStyle/>
        <a:p>
          <a:endParaRPr lang="de-DE"/>
        </a:p>
      </dgm:t>
    </dgm:pt>
    <dgm:pt modelId="{45176E62-9348-4AFB-8DBB-872B448E460C}">
      <dgm:prSet phldrT="[Text]"/>
      <dgm:spPr/>
      <dgm:t>
        <a:bodyPr/>
        <a:lstStyle/>
        <a:p>
          <a:r>
            <a:rPr lang="de-DE" dirty="0" smtClean="0"/>
            <a:t>Warum werden die Kernprobleme nicht weitergegeben?</a:t>
          </a:r>
          <a:endParaRPr lang="de-DE" dirty="0"/>
        </a:p>
      </dgm:t>
    </dgm:pt>
    <dgm:pt modelId="{080A7095-2614-4FB0-A6BA-6FF0DF88CDB9}" type="parTrans" cxnId="{B25E26FF-64F0-42C5-833E-D4FC1023479A}">
      <dgm:prSet/>
      <dgm:spPr/>
      <dgm:t>
        <a:bodyPr/>
        <a:lstStyle/>
        <a:p>
          <a:endParaRPr lang="de-DE"/>
        </a:p>
      </dgm:t>
    </dgm:pt>
    <dgm:pt modelId="{623F7933-D7B6-4DE1-A6EE-5E1752ECF359}" type="sibTrans" cxnId="{B25E26FF-64F0-42C5-833E-D4FC1023479A}">
      <dgm:prSet/>
      <dgm:spPr/>
      <dgm:t>
        <a:bodyPr/>
        <a:lstStyle/>
        <a:p>
          <a:endParaRPr lang="de-DE"/>
        </a:p>
      </dgm:t>
    </dgm:pt>
    <dgm:pt modelId="{6E52DF08-8914-41D7-AE8C-406D5907E5CB}">
      <dgm:prSet phldrT="[Text]"/>
      <dgm:spPr/>
      <dgm:t>
        <a:bodyPr/>
        <a:lstStyle/>
        <a:p>
          <a:r>
            <a:rPr lang="de-DE" dirty="0" smtClean="0"/>
            <a:t>Durch Insellösungen entstehen losgelöste Bereiche die ihre Probleme selbständig beheben</a:t>
          </a:r>
          <a:endParaRPr lang="de-DE" dirty="0"/>
        </a:p>
      </dgm:t>
    </dgm:pt>
    <dgm:pt modelId="{1E202FA1-6A3F-4B8F-A7FD-B27F53FF3247}" type="parTrans" cxnId="{8AF5E2B2-28B4-4232-93B4-EA7A52073C97}">
      <dgm:prSet/>
      <dgm:spPr/>
      <dgm:t>
        <a:bodyPr/>
        <a:lstStyle/>
        <a:p>
          <a:endParaRPr lang="de-DE"/>
        </a:p>
      </dgm:t>
    </dgm:pt>
    <dgm:pt modelId="{025242CA-18CF-4134-AEC3-A11264142E3F}" type="sibTrans" cxnId="{8AF5E2B2-28B4-4232-93B4-EA7A52073C97}">
      <dgm:prSet/>
      <dgm:spPr/>
      <dgm:t>
        <a:bodyPr/>
        <a:lstStyle/>
        <a:p>
          <a:endParaRPr lang="de-DE"/>
        </a:p>
      </dgm:t>
    </dgm:pt>
    <dgm:pt modelId="{50926CEE-525D-49A2-BA0A-6888B9B37ACA}">
      <dgm:prSet phldrT="[Text]"/>
      <dgm:spPr/>
      <dgm:t>
        <a:bodyPr/>
        <a:lstStyle/>
        <a:p>
          <a:r>
            <a:rPr lang="de-DE" dirty="0" smtClean="0"/>
            <a:t>Warum werden die Probleme vor Ort gelöst?</a:t>
          </a:r>
          <a:endParaRPr lang="de-DE" dirty="0"/>
        </a:p>
      </dgm:t>
    </dgm:pt>
    <dgm:pt modelId="{8EFADF72-B230-44A1-BDC8-D050295E9483}" type="parTrans" cxnId="{19E9CE81-3ADC-44F3-AB48-87120B3D2C5C}">
      <dgm:prSet/>
      <dgm:spPr/>
      <dgm:t>
        <a:bodyPr/>
        <a:lstStyle/>
        <a:p>
          <a:endParaRPr lang="de-DE"/>
        </a:p>
      </dgm:t>
    </dgm:pt>
    <dgm:pt modelId="{666E72BD-0920-4555-9009-70E9E8A214F1}" type="sibTrans" cxnId="{19E9CE81-3ADC-44F3-AB48-87120B3D2C5C}">
      <dgm:prSet/>
      <dgm:spPr/>
      <dgm:t>
        <a:bodyPr/>
        <a:lstStyle/>
        <a:p>
          <a:endParaRPr lang="de-DE"/>
        </a:p>
      </dgm:t>
    </dgm:pt>
    <dgm:pt modelId="{358A59ED-115B-4E21-9BEF-0D836EF809E3}">
      <dgm:prSet phldrT="[Text]"/>
      <dgm:spPr/>
      <dgm:t>
        <a:bodyPr/>
        <a:lstStyle/>
        <a:p>
          <a:r>
            <a:rPr lang="de-DE" dirty="0" smtClean="0"/>
            <a:t>Das Know-how ist vor Ort zu finden, das sie die Systeme eigenständig betreiben.</a:t>
          </a:r>
          <a:endParaRPr lang="de-DE" dirty="0"/>
        </a:p>
      </dgm:t>
    </dgm:pt>
    <dgm:pt modelId="{CF4F1781-9485-41F7-87C5-FED5A040F972}" type="parTrans" cxnId="{D4E6B98D-F98C-4A57-8828-B0DAA6B2F6CC}">
      <dgm:prSet/>
      <dgm:spPr/>
      <dgm:t>
        <a:bodyPr/>
        <a:lstStyle/>
        <a:p>
          <a:endParaRPr lang="de-DE"/>
        </a:p>
      </dgm:t>
    </dgm:pt>
    <dgm:pt modelId="{737CAABB-73FB-46C9-9C82-21F92E17400F}" type="sibTrans" cxnId="{D4E6B98D-F98C-4A57-8828-B0DAA6B2F6CC}">
      <dgm:prSet/>
      <dgm:spPr/>
      <dgm:t>
        <a:bodyPr/>
        <a:lstStyle/>
        <a:p>
          <a:endParaRPr lang="de-DE"/>
        </a:p>
      </dgm:t>
    </dgm:pt>
    <dgm:pt modelId="{E8AED028-5F65-4D16-B936-207D656124C0}">
      <dgm:prSet phldrT="[Text]"/>
      <dgm:spPr/>
      <dgm:t>
        <a:bodyPr/>
        <a:lstStyle/>
        <a:p>
          <a:r>
            <a:rPr lang="de-DE" dirty="0" smtClean="0"/>
            <a:t>Warum ist das Wissen dezentralisiert?</a:t>
          </a:r>
          <a:endParaRPr lang="de-DE" dirty="0"/>
        </a:p>
      </dgm:t>
    </dgm:pt>
    <dgm:pt modelId="{7AF0B5B6-3149-4829-8AC9-639F453829B5}" type="parTrans" cxnId="{B5D0B4C3-4A70-45B8-A79D-8EE05903EEE6}">
      <dgm:prSet/>
      <dgm:spPr/>
      <dgm:t>
        <a:bodyPr/>
        <a:lstStyle/>
        <a:p>
          <a:endParaRPr lang="de-DE"/>
        </a:p>
      </dgm:t>
    </dgm:pt>
    <dgm:pt modelId="{70851453-94A4-4A23-88CA-E8A317475608}" type="sibTrans" cxnId="{B5D0B4C3-4A70-45B8-A79D-8EE05903EEE6}">
      <dgm:prSet/>
      <dgm:spPr/>
      <dgm:t>
        <a:bodyPr/>
        <a:lstStyle/>
        <a:p>
          <a:endParaRPr lang="de-DE"/>
        </a:p>
      </dgm:t>
    </dgm:pt>
    <dgm:pt modelId="{BF7F4E8E-3CEE-4AD0-954A-F5D2D48DDCF4}">
      <dgm:prSet phldrT="[Text]"/>
      <dgm:spPr/>
      <dgm:t>
        <a:bodyPr/>
        <a:lstStyle/>
        <a:p>
          <a:r>
            <a:rPr lang="de-DE" dirty="0" smtClean="0"/>
            <a:t>Es ist kein einheitlicher IT-Architekturstandard festgelegt</a:t>
          </a:r>
          <a:endParaRPr lang="de-DE" dirty="0"/>
        </a:p>
      </dgm:t>
    </dgm:pt>
    <dgm:pt modelId="{9D647CC9-2D74-4FC5-9EA7-EA3EAC051BB9}" type="parTrans" cxnId="{5487A028-AED0-4DFB-88AF-0F6F6E12E78A}">
      <dgm:prSet/>
      <dgm:spPr/>
      <dgm:t>
        <a:bodyPr/>
        <a:lstStyle/>
        <a:p>
          <a:endParaRPr lang="de-DE"/>
        </a:p>
      </dgm:t>
    </dgm:pt>
    <dgm:pt modelId="{EA4CE104-2062-441E-A5BD-76538FA901F1}" type="sibTrans" cxnId="{5487A028-AED0-4DFB-88AF-0F6F6E12E78A}">
      <dgm:prSet/>
      <dgm:spPr/>
      <dgm:t>
        <a:bodyPr/>
        <a:lstStyle/>
        <a:p>
          <a:endParaRPr lang="de-DE"/>
        </a:p>
      </dgm:t>
    </dgm:pt>
    <dgm:pt modelId="{8EA87603-3D01-44D7-89B2-45908D6C9717}" type="pres">
      <dgm:prSet presAssocID="{C38FB845-C93B-4482-8197-9605549EC291}" presName="linear" presStyleCnt="0">
        <dgm:presLayoutVars>
          <dgm:animLvl val="lvl"/>
          <dgm:resizeHandles val="exact"/>
        </dgm:presLayoutVars>
      </dgm:prSet>
      <dgm:spPr/>
    </dgm:pt>
    <dgm:pt modelId="{30F37403-C4C1-4E8F-97F7-70074CAA74F8}" type="pres">
      <dgm:prSet presAssocID="{1DF34B84-3E2E-481E-B4A5-9E19FE9063C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91FE968-010E-4186-A438-55BA26085CA2}" type="pres">
      <dgm:prSet presAssocID="{1DF34B84-3E2E-481E-B4A5-9E19FE9063C4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DCB9BF0-0CB2-478E-A876-1A67CF6876FF}" type="pres">
      <dgm:prSet presAssocID="{D1F31F9E-23CE-406B-A539-20FB0278CB5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F3CD75C-BE1E-4E50-B466-E02D93EE95F3}" type="pres">
      <dgm:prSet presAssocID="{D1F31F9E-23CE-406B-A539-20FB0278CB50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9057C4C-E817-4415-A1BD-7EA6ABF16A93}" type="pres">
      <dgm:prSet presAssocID="{45176E62-9348-4AFB-8DBB-872B448E460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F93B14F-CDB2-4992-821D-4DADEF609128}" type="pres">
      <dgm:prSet presAssocID="{45176E62-9348-4AFB-8DBB-872B448E460C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E6CE33E-81B4-46BF-9D08-6BD1C1899853}" type="pres">
      <dgm:prSet presAssocID="{50926CEE-525D-49A2-BA0A-6888B9B37AC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CE9096F-33A2-4E90-94B9-F480C13FF46E}" type="pres">
      <dgm:prSet presAssocID="{50926CEE-525D-49A2-BA0A-6888B9B37ACA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8D0DE34-B6AD-43C9-91C1-94FF9E21FB8A}" type="pres">
      <dgm:prSet presAssocID="{E8AED028-5F65-4D16-B936-207D656124C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D4642F-DE85-42E1-A844-3BBC9AE4BBB3}" type="pres">
      <dgm:prSet presAssocID="{E8AED028-5F65-4D16-B936-207D656124C0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3CE1264-89D4-48B5-A5DE-19818769FD34}" type="presOf" srcId="{358A59ED-115B-4E21-9BEF-0D836EF809E3}" destId="{8CE9096F-33A2-4E90-94B9-F480C13FF46E}" srcOrd="0" destOrd="0" presId="urn:microsoft.com/office/officeart/2005/8/layout/vList2"/>
    <dgm:cxn modelId="{172998F4-C920-4D91-AFA5-B8F36DDB1C58}" type="presOf" srcId="{D1F31F9E-23CE-406B-A539-20FB0278CB50}" destId="{1DCB9BF0-0CB2-478E-A876-1A67CF6876FF}" srcOrd="0" destOrd="0" presId="urn:microsoft.com/office/officeart/2005/8/layout/vList2"/>
    <dgm:cxn modelId="{AEB4FCA6-8379-4B33-9650-640F1AE3D583}" type="presOf" srcId="{50926CEE-525D-49A2-BA0A-6888B9B37ACA}" destId="{AE6CE33E-81B4-46BF-9D08-6BD1C1899853}" srcOrd="0" destOrd="0" presId="urn:microsoft.com/office/officeart/2005/8/layout/vList2"/>
    <dgm:cxn modelId="{36751FE5-D749-43DA-B036-714CBE7318E2}" type="presOf" srcId="{45176E62-9348-4AFB-8DBB-872B448E460C}" destId="{B9057C4C-E817-4415-A1BD-7EA6ABF16A93}" srcOrd="0" destOrd="0" presId="urn:microsoft.com/office/officeart/2005/8/layout/vList2"/>
    <dgm:cxn modelId="{5AA379F0-C122-4E90-8A94-958C114FD833}" type="presOf" srcId="{1BA4CA95-9D31-48E9-A407-8302CE6C877F}" destId="{891FE968-010E-4186-A438-55BA26085CA2}" srcOrd="0" destOrd="0" presId="urn:microsoft.com/office/officeart/2005/8/layout/vList2"/>
    <dgm:cxn modelId="{5D135243-80F6-4E95-ABF4-AFA23EB22EFA}" srcId="{C38FB845-C93B-4482-8197-9605549EC291}" destId="{1DF34B84-3E2E-481E-B4A5-9E19FE9063C4}" srcOrd="0" destOrd="0" parTransId="{74C95E22-292E-404A-AE0D-974E81A8FFF4}" sibTransId="{E40C8782-CBA5-4513-BAF2-E85CC3247C72}"/>
    <dgm:cxn modelId="{4E0101FB-6669-4532-ABFE-3CC7481E62E7}" type="presOf" srcId="{1DF34B84-3E2E-481E-B4A5-9E19FE9063C4}" destId="{30F37403-C4C1-4E8F-97F7-70074CAA74F8}" srcOrd="0" destOrd="0" presId="urn:microsoft.com/office/officeart/2005/8/layout/vList2"/>
    <dgm:cxn modelId="{58C68F7B-8E38-4E64-86FF-74B87ACDE93D}" type="presOf" srcId="{6BA09F51-DA23-4767-BCF9-49D7676D091F}" destId="{EF3CD75C-BE1E-4E50-B466-E02D93EE95F3}" srcOrd="0" destOrd="0" presId="urn:microsoft.com/office/officeart/2005/8/layout/vList2"/>
    <dgm:cxn modelId="{93189A8D-E004-4203-AB08-95665788A5B6}" srcId="{1DF34B84-3E2E-481E-B4A5-9E19FE9063C4}" destId="{1BA4CA95-9D31-48E9-A407-8302CE6C877F}" srcOrd="0" destOrd="0" parTransId="{71EE4227-BD5D-4D5B-A22F-38AAEF459E9C}" sibTransId="{185FF45B-743D-4563-8D84-110AF63C1E53}"/>
    <dgm:cxn modelId="{8AF5E2B2-28B4-4232-93B4-EA7A52073C97}" srcId="{45176E62-9348-4AFB-8DBB-872B448E460C}" destId="{6E52DF08-8914-41D7-AE8C-406D5907E5CB}" srcOrd="0" destOrd="0" parTransId="{1E202FA1-6A3F-4B8F-A7FD-B27F53FF3247}" sibTransId="{025242CA-18CF-4134-AEC3-A11264142E3F}"/>
    <dgm:cxn modelId="{B5D0B4C3-4A70-45B8-A79D-8EE05903EEE6}" srcId="{C38FB845-C93B-4482-8197-9605549EC291}" destId="{E8AED028-5F65-4D16-B936-207D656124C0}" srcOrd="4" destOrd="0" parTransId="{7AF0B5B6-3149-4829-8AC9-639F453829B5}" sibTransId="{70851453-94A4-4A23-88CA-E8A317475608}"/>
    <dgm:cxn modelId="{CF2A8D7E-853B-4033-A028-C8EABAB7809F}" type="presOf" srcId="{C38FB845-C93B-4482-8197-9605549EC291}" destId="{8EA87603-3D01-44D7-89B2-45908D6C9717}" srcOrd="0" destOrd="0" presId="urn:microsoft.com/office/officeart/2005/8/layout/vList2"/>
    <dgm:cxn modelId="{5487A028-AED0-4DFB-88AF-0F6F6E12E78A}" srcId="{E8AED028-5F65-4D16-B936-207D656124C0}" destId="{BF7F4E8E-3CEE-4AD0-954A-F5D2D48DDCF4}" srcOrd="0" destOrd="0" parTransId="{9D647CC9-2D74-4FC5-9EA7-EA3EAC051BB9}" sibTransId="{EA4CE104-2062-441E-A5BD-76538FA901F1}"/>
    <dgm:cxn modelId="{605396BE-F307-4BE1-97EE-BAD34B50D8E2}" srcId="{C38FB845-C93B-4482-8197-9605549EC291}" destId="{D1F31F9E-23CE-406B-A539-20FB0278CB50}" srcOrd="1" destOrd="0" parTransId="{3900848E-A1E0-4D35-934C-1109CF0F4667}" sibTransId="{AC59C0D2-04DF-4300-A4FD-2E737F4E9A7A}"/>
    <dgm:cxn modelId="{44603C80-3514-4D57-A823-C1FF6BE1B312}" type="presOf" srcId="{E8AED028-5F65-4D16-B936-207D656124C0}" destId="{18D0DE34-B6AD-43C9-91C1-94FF9E21FB8A}" srcOrd="0" destOrd="0" presId="urn:microsoft.com/office/officeart/2005/8/layout/vList2"/>
    <dgm:cxn modelId="{19E9CE81-3ADC-44F3-AB48-87120B3D2C5C}" srcId="{C38FB845-C93B-4482-8197-9605549EC291}" destId="{50926CEE-525D-49A2-BA0A-6888B9B37ACA}" srcOrd="3" destOrd="0" parTransId="{8EFADF72-B230-44A1-BDC8-D050295E9483}" sibTransId="{666E72BD-0920-4555-9009-70E9E8A214F1}"/>
    <dgm:cxn modelId="{B25E26FF-64F0-42C5-833E-D4FC1023479A}" srcId="{C38FB845-C93B-4482-8197-9605549EC291}" destId="{45176E62-9348-4AFB-8DBB-872B448E460C}" srcOrd="2" destOrd="0" parTransId="{080A7095-2614-4FB0-A6BA-6FF0DF88CDB9}" sibTransId="{623F7933-D7B6-4DE1-A6EE-5E1752ECF359}"/>
    <dgm:cxn modelId="{06D2CDA4-B5A0-43A8-AAE4-4D6E8EBFBFFA}" type="presOf" srcId="{BF7F4E8E-3CEE-4AD0-954A-F5D2D48DDCF4}" destId="{F3D4642F-DE85-42E1-A844-3BBC9AE4BBB3}" srcOrd="0" destOrd="0" presId="urn:microsoft.com/office/officeart/2005/8/layout/vList2"/>
    <dgm:cxn modelId="{D4E6B98D-F98C-4A57-8828-B0DAA6B2F6CC}" srcId="{50926CEE-525D-49A2-BA0A-6888B9B37ACA}" destId="{358A59ED-115B-4E21-9BEF-0D836EF809E3}" srcOrd="0" destOrd="0" parTransId="{CF4F1781-9485-41F7-87C5-FED5A040F972}" sibTransId="{737CAABB-73FB-46C9-9C82-21F92E17400F}"/>
    <dgm:cxn modelId="{19E37589-3560-4AA4-A665-2E9F9BC0BB2B}" srcId="{D1F31F9E-23CE-406B-A539-20FB0278CB50}" destId="{6BA09F51-DA23-4767-BCF9-49D7676D091F}" srcOrd="0" destOrd="0" parTransId="{7348B31C-F6AE-40DC-9A1F-E47017A7C1B9}" sibTransId="{BA750B5B-0E22-40A5-9131-8DB1F297F48A}"/>
    <dgm:cxn modelId="{38F4C381-4F1B-4002-AD7A-BEB0E265633A}" type="presOf" srcId="{6E52DF08-8914-41D7-AE8C-406D5907E5CB}" destId="{0F93B14F-CDB2-4992-821D-4DADEF609128}" srcOrd="0" destOrd="0" presId="urn:microsoft.com/office/officeart/2005/8/layout/vList2"/>
    <dgm:cxn modelId="{B38491E2-DEB9-46F2-8480-D1EAFB328520}" type="presParOf" srcId="{8EA87603-3D01-44D7-89B2-45908D6C9717}" destId="{30F37403-C4C1-4E8F-97F7-70074CAA74F8}" srcOrd="0" destOrd="0" presId="urn:microsoft.com/office/officeart/2005/8/layout/vList2"/>
    <dgm:cxn modelId="{48D5B7F2-F487-4C15-A45F-47BB04241618}" type="presParOf" srcId="{8EA87603-3D01-44D7-89B2-45908D6C9717}" destId="{891FE968-010E-4186-A438-55BA26085CA2}" srcOrd="1" destOrd="0" presId="urn:microsoft.com/office/officeart/2005/8/layout/vList2"/>
    <dgm:cxn modelId="{D7741950-E70E-4911-A057-1A4C613C9C91}" type="presParOf" srcId="{8EA87603-3D01-44D7-89B2-45908D6C9717}" destId="{1DCB9BF0-0CB2-478E-A876-1A67CF6876FF}" srcOrd="2" destOrd="0" presId="urn:microsoft.com/office/officeart/2005/8/layout/vList2"/>
    <dgm:cxn modelId="{7E7DD572-656F-4C3F-8D85-D62961A7D35B}" type="presParOf" srcId="{8EA87603-3D01-44D7-89B2-45908D6C9717}" destId="{EF3CD75C-BE1E-4E50-B466-E02D93EE95F3}" srcOrd="3" destOrd="0" presId="urn:microsoft.com/office/officeart/2005/8/layout/vList2"/>
    <dgm:cxn modelId="{52D4DCAB-0709-4CD7-9480-779EA12DA97E}" type="presParOf" srcId="{8EA87603-3D01-44D7-89B2-45908D6C9717}" destId="{B9057C4C-E817-4415-A1BD-7EA6ABF16A93}" srcOrd="4" destOrd="0" presId="urn:microsoft.com/office/officeart/2005/8/layout/vList2"/>
    <dgm:cxn modelId="{175A9986-F3FF-4A76-B70D-9E0C917EFCDD}" type="presParOf" srcId="{8EA87603-3D01-44D7-89B2-45908D6C9717}" destId="{0F93B14F-CDB2-4992-821D-4DADEF609128}" srcOrd="5" destOrd="0" presId="urn:microsoft.com/office/officeart/2005/8/layout/vList2"/>
    <dgm:cxn modelId="{08C0ED8D-7939-42C4-A94B-BBC465C34F15}" type="presParOf" srcId="{8EA87603-3D01-44D7-89B2-45908D6C9717}" destId="{AE6CE33E-81B4-46BF-9D08-6BD1C1899853}" srcOrd="6" destOrd="0" presId="urn:microsoft.com/office/officeart/2005/8/layout/vList2"/>
    <dgm:cxn modelId="{D55901FE-6525-468C-8C82-8264887C9629}" type="presParOf" srcId="{8EA87603-3D01-44D7-89B2-45908D6C9717}" destId="{8CE9096F-33A2-4E90-94B9-F480C13FF46E}" srcOrd="7" destOrd="0" presId="urn:microsoft.com/office/officeart/2005/8/layout/vList2"/>
    <dgm:cxn modelId="{60B238C9-DB47-4726-A345-AF24954BD0E8}" type="presParOf" srcId="{8EA87603-3D01-44D7-89B2-45908D6C9717}" destId="{18D0DE34-B6AD-43C9-91C1-94FF9E21FB8A}" srcOrd="8" destOrd="0" presId="urn:microsoft.com/office/officeart/2005/8/layout/vList2"/>
    <dgm:cxn modelId="{7EDF0E88-6E81-4A9A-A9F6-26FCD4BF7E05}" type="presParOf" srcId="{8EA87603-3D01-44D7-89B2-45908D6C9717}" destId="{F3D4642F-DE85-42E1-A844-3BBC9AE4BBB3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32B6D9-1994-4284-A8E5-85C5D38B56DA}" type="doc">
      <dgm:prSet loTypeId="urn:microsoft.com/office/officeart/2005/8/layout/funnel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E41AA2B5-3C2B-4F88-B74F-DC2286E727F0}">
      <dgm:prSet phldrT="[Text]"/>
      <dgm:spPr/>
      <dgm:t>
        <a:bodyPr/>
        <a:lstStyle/>
        <a:p>
          <a:r>
            <a:rPr lang="de-DE" dirty="0" smtClean="0"/>
            <a:t>Nutzen</a:t>
          </a:r>
          <a:endParaRPr lang="de-DE" dirty="0"/>
        </a:p>
      </dgm:t>
    </dgm:pt>
    <dgm:pt modelId="{23CFE4DE-863C-4363-AEA7-9A09A3F2E483}" type="parTrans" cxnId="{AF0F1B93-C8E0-4731-B040-D3C79BD79CBE}">
      <dgm:prSet/>
      <dgm:spPr/>
      <dgm:t>
        <a:bodyPr/>
        <a:lstStyle/>
        <a:p>
          <a:endParaRPr lang="de-DE"/>
        </a:p>
      </dgm:t>
    </dgm:pt>
    <dgm:pt modelId="{D3E1D80F-79B7-49E7-B293-9757B6C92B25}" type="sibTrans" cxnId="{AF0F1B93-C8E0-4731-B040-D3C79BD79CBE}">
      <dgm:prSet/>
      <dgm:spPr/>
      <dgm:t>
        <a:bodyPr/>
        <a:lstStyle/>
        <a:p>
          <a:endParaRPr lang="de-DE"/>
        </a:p>
      </dgm:t>
    </dgm:pt>
    <dgm:pt modelId="{A87E2994-07C0-4E4A-AF32-CE68540E3156}">
      <dgm:prSet phldrT="[Text]"/>
      <dgm:spPr/>
      <dgm:t>
        <a:bodyPr/>
        <a:lstStyle/>
        <a:p>
          <a:r>
            <a:rPr lang="de-DE" dirty="0" smtClean="0"/>
            <a:t>Kosten</a:t>
          </a:r>
          <a:endParaRPr lang="de-DE" dirty="0"/>
        </a:p>
      </dgm:t>
    </dgm:pt>
    <dgm:pt modelId="{4AD2595F-1A0C-4B70-B702-E2CF10BD3F78}" type="parTrans" cxnId="{B9697954-E9EC-43BE-8BFF-965828724282}">
      <dgm:prSet/>
      <dgm:spPr/>
      <dgm:t>
        <a:bodyPr/>
        <a:lstStyle/>
        <a:p>
          <a:endParaRPr lang="de-DE"/>
        </a:p>
      </dgm:t>
    </dgm:pt>
    <dgm:pt modelId="{7030189C-16EA-4F92-AB68-FCD633C1773D}" type="sibTrans" cxnId="{B9697954-E9EC-43BE-8BFF-965828724282}">
      <dgm:prSet/>
      <dgm:spPr/>
      <dgm:t>
        <a:bodyPr/>
        <a:lstStyle/>
        <a:p>
          <a:endParaRPr lang="de-DE"/>
        </a:p>
      </dgm:t>
    </dgm:pt>
    <dgm:pt modelId="{D244FD17-E97B-4823-856B-27F976A0C032}">
      <dgm:prSet phldrT="[Text]"/>
      <dgm:spPr/>
      <dgm:t>
        <a:bodyPr/>
        <a:lstStyle/>
        <a:p>
          <a:r>
            <a:rPr lang="de-DE" dirty="0" smtClean="0"/>
            <a:t>Kommunikation</a:t>
          </a:r>
          <a:endParaRPr lang="de-DE" dirty="0"/>
        </a:p>
      </dgm:t>
    </dgm:pt>
    <dgm:pt modelId="{B3836AC5-2A95-4538-904C-40F282D398C8}" type="parTrans" cxnId="{50B722AF-587D-4D3D-ABFF-FF124E2D9E72}">
      <dgm:prSet/>
      <dgm:spPr/>
      <dgm:t>
        <a:bodyPr/>
        <a:lstStyle/>
        <a:p>
          <a:endParaRPr lang="de-DE"/>
        </a:p>
      </dgm:t>
    </dgm:pt>
    <dgm:pt modelId="{59F9C6F4-3B50-4383-ABB1-C8858A8672CF}" type="sibTrans" cxnId="{50B722AF-587D-4D3D-ABFF-FF124E2D9E72}">
      <dgm:prSet/>
      <dgm:spPr/>
      <dgm:t>
        <a:bodyPr/>
        <a:lstStyle/>
        <a:p>
          <a:endParaRPr lang="de-DE"/>
        </a:p>
      </dgm:t>
    </dgm:pt>
    <dgm:pt modelId="{BEC0C13A-5EE5-4170-A2C6-504302F5996B}">
      <dgm:prSet phldrT="[Text]"/>
      <dgm:spPr/>
      <dgm:t>
        <a:bodyPr/>
        <a:lstStyle/>
        <a:p>
          <a:r>
            <a:rPr lang="de-DE" dirty="0" smtClean="0"/>
            <a:t>Kein IT Unternehmensstandard</a:t>
          </a:r>
          <a:endParaRPr lang="de-DE" dirty="0"/>
        </a:p>
      </dgm:t>
    </dgm:pt>
    <dgm:pt modelId="{E59271A2-582A-4039-9244-E722D70A523D}" type="parTrans" cxnId="{C59B40CD-B228-4BEB-BDCC-74801C3DC7C8}">
      <dgm:prSet/>
      <dgm:spPr/>
      <dgm:t>
        <a:bodyPr/>
        <a:lstStyle/>
        <a:p>
          <a:endParaRPr lang="de-DE"/>
        </a:p>
      </dgm:t>
    </dgm:pt>
    <dgm:pt modelId="{0D63DED2-63DC-4C89-812D-535228BB891E}" type="sibTrans" cxnId="{C59B40CD-B228-4BEB-BDCC-74801C3DC7C8}">
      <dgm:prSet/>
      <dgm:spPr/>
      <dgm:t>
        <a:bodyPr/>
        <a:lstStyle/>
        <a:p>
          <a:endParaRPr lang="de-DE"/>
        </a:p>
      </dgm:t>
    </dgm:pt>
    <dgm:pt modelId="{E486ED45-87DA-4677-B961-6CB2AB51ED5D}" type="pres">
      <dgm:prSet presAssocID="{6832B6D9-1994-4284-A8E5-85C5D38B56DA}" presName="Name0" presStyleCnt="0">
        <dgm:presLayoutVars>
          <dgm:chMax val="4"/>
          <dgm:resizeHandles val="exact"/>
        </dgm:presLayoutVars>
      </dgm:prSet>
      <dgm:spPr/>
    </dgm:pt>
    <dgm:pt modelId="{7B683F17-0895-4D5C-805E-1415EF251706}" type="pres">
      <dgm:prSet presAssocID="{6832B6D9-1994-4284-A8E5-85C5D38B56DA}" presName="ellipse" presStyleLbl="trBgShp" presStyleIdx="0" presStyleCnt="1"/>
      <dgm:spPr/>
    </dgm:pt>
    <dgm:pt modelId="{E239D54E-391E-4FF5-AD37-77412224C120}" type="pres">
      <dgm:prSet presAssocID="{6832B6D9-1994-4284-A8E5-85C5D38B56DA}" presName="arrow1" presStyleLbl="fgShp" presStyleIdx="0" presStyleCnt="1"/>
      <dgm:spPr/>
    </dgm:pt>
    <dgm:pt modelId="{3ABF0DAC-28BB-4094-8D53-520279795AC0}" type="pres">
      <dgm:prSet presAssocID="{6832B6D9-1994-4284-A8E5-85C5D38B56D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7FC9FB-7D3D-49F0-B7A1-771F10647E22}" type="pres">
      <dgm:prSet presAssocID="{A87E2994-07C0-4E4A-AF32-CE68540E3156}" presName="item1" presStyleLbl="node1" presStyleIdx="0" presStyleCnt="3">
        <dgm:presLayoutVars>
          <dgm:bulletEnabled val="1"/>
        </dgm:presLayoutVars>
      </dgm:prSet>
      <dgm:spPr/>
    </dgm:pt>
    <dgm:pt modelId="{29607EBE-17CC-46C7-A929-46FA2EB8AE79}" type="pres">
      <dgm:prSet presAssocID="{D244FD17-E97B-4823-856B-27F976A0C032}" presName="item2" presStyleLbl="node1" presStyleIdx="1" presStyleCnt="3">
        <dgm:presLayoutVars>
          <dgm:bulletEnabled val="1"/>
        </dgm:presLayoutVars>
      </dgm:prSet>
      <dgm:spPr/>
    </dgm:pt>
    <dgm:pt modelId="{61C7A051-14CC-4C58-962C-8146DEF4C19D}" type="pres">
      <dgm:prSet presAssocID="{BEC0C13A-5EE5-4170-A2C6-504302F5996B}" presName="item3" presStyleLbl="node1" presStyleIdx="2" presStyleCnt="3">
        <dgm:presLayoutVars>
          <dgm:bulletEnabled val="1"/>
        </dgm:presLayoutVars>
      </dgm:prSet>
      <dgm:spPr/>
    </dgm:pt>
    <dgm:pt modelId="{EA4B6196-5F26-4189-A552-EB3022A62F09}" type="pres">
      <dgm:prSet presAssocID="{6832B6D9-1994-4284-A8E5-85C5D38B56DA}" presName="funnel" presStyleLbl="trAlignAcc1" presStyleIdx="0" presStyleCnt="1" custLinFactNeighborY="-702"/>
      <dgm:spPr/>
    </dgm:pt>
  </dgm:ptLst>
  <dgm:cxnLst>
    <dgm:cxn modelId="{AF0F1B93-C8E0-4731-B040-D3C79BD79CBE}" srcId="{6832B6D9-1994-4284-A8E5-85C5D38B56DA}" destId="{E41AA2B5-3C2B-4F88-B74F-DC2286E727F0}" srcOrd="0" destOrd="0" parTransId="{23CFE4DE-863C-4363-AEA7-9A09A3F2E483}" sibTransId="{D3E1D80F-79B7-49E7-B293-9757B6C92B25}"/>
    <dgm:cxn modelId="{7D47B349-133A-406A-892D-28FB45AE159B}" type="presOf" srcId="{A87E2994-07C0-4E4A-AF32-CE68540E3156}" destId="{29607EBE-17CC-46C7-A929-46FA2EB8AE79}" srcOrd="0" destOrd="0" presId="urn:microsoft.com/office/officeart/2005/8/layout/funnel1"/>
    <dgm:cxn modelId="{50B722AF-587D-4D3D-ABFF-FF124E2D9E72}" srcId="{6832B6D9-1994-4284-A8E5-85C5D38B56DA}" destId="{D244FD17-E97B-4823-856B-27F976A0C032}" srcOrd="2" destOrd="0" parTransId="{B3836AC5-2A95-4538-904C-40F282D398C8}" sibTransId="{59F9C6F4-3B50-4383-ABB1-C8858A8672CF}"/>
    <dgm:cxn modelId="{B9697954-E9EC-43BE-8BFF-965828724282}" srcId="{6832B6D9-1994-4284-A8E5-85C5D38B56DA}" destId="{A87E2994-07C0-4E4A-AF32-CE68540E3156}" srcOrd="1" destOrd="0" parTransId="{4AD2595F-1A0C-4B70-B702-E2CF10BD3F78}" sibTransId="{7030189C-16EA-4F92-AB68-FCD633C1773D}"/>
    <dgm:cxn modelId="{C155D3D7-00F3-46D9-98F1-6E020ABEB2B1}" type="presOf" srcId="{BEC0C13A-5EE5-4170-A2C6-504302F5996B}" destId="{3ABF0DAC-28BB-4094-8D53-520279795AC0}" srcOrd="0" destOrd="0" presId="urn:microsoft.com/office/officeart/2005/8/layout/funnel1"/>
    <dgm:cxn modelId="{5AB19088-99D4-4E41-AC46-CED2CD61C044}" type="presOf" srcId="{D244FD17-E97B-4823-856B-27F976A0C032}" destId="{617FC9FB-7D3D-49F0-B7A1-771F10647E22}" srcOrd="0" destOrd="0" presId="urn:microsoft.com/office/officeart/2005/8/layout/funnel1"/>
    <dgm:cxn modelId="{C59B40CD-B228-4BEB-BDCC-74801C3DC7C8}" srcId="{6832B6D9-1994-4284-A8E5-85C5D38B56DA}" destId="{BEC0C13A-5EE5-4170-A2C6-504302F5996B}" srcOrd="3" destOrd="0" parTransId="{E59271A2-582A-4039-9244-E722D70A523D}" sibTransId="{0D63DED2-63DC-4C89-812D-535228BB891E}"/>
    <dgm:cxn modelId="{2AB2C7A7-C6EC-4354-B86E-EE223CB0EBF5}" type="presOf" srcId="{E41AA2B5-3C2B-4F88-B74F-DC2286E727F0}" destId="{61C7A051-14CC-4C58-962C-8146DEF4C19D}" srcOrd="0" destOrd="0" presId="urn:microsoft.com/office/officeart/2005/8/layout/funnel1"/>
    <dgm:cxn modelId="{9CDF5516-5751-4278-A53E-18711B6CC7DA}" type="presOf" srcId="{6832B6D9-1994-4284-A8E5-85C5D38B56DA}" destId="{E486ED45-87DA-4677-B961-6CB2AB51ED5D}" srcOrd="0" destOrd="0" presId="urn:microsoft.com/office/officeart/2005/8/layout/funnel1"/>
    <dgm:cxn modelId="{88F5FB38-EF4A-45F0-AD6E-0DA9E7494352}" type="presParOf" srcId="{E486ED45-87DA-4677-B961-6CB2AB51ED5D}" destId="{7B683F17-0895-4D5C-805E-1415EF251706}" srcOrd="0" destOrd="0" presId="urn:microsoft.com/office/officeart/2005/8/layout/funnel1"/>
    <dgm:cxn modelId="{69B023A5-3BA7-4E2A-AD81-6E48AB539CE6}" type="presParOf" srcId="{E486ED45-87DA-4677-B961-6CB2AB51ED5D}" destId="{E239D54E-391E-4FF5-AD37-77412224C120}" srcOrd="1" destOrd="0" presId="urn:microsoft.com/office/officeart/2005/8/layout/funnel1"/>
    <dgm:cxn modelId="{9DA2EB3D-C2C8-4ED1-9F88-0C2707C984FC}" type="presParOf" srcId="{E486ED45-87DA-4677-B961-6CB2AB51ED5D}" destId="{3ABF0DAC-28BB-4094-8D53-520279795AC0}" srcOrd="2" destOrd="0" presId="urn:microsoft.com/office/officeart/2005/8/layout/funnel1"/>
    <dgm:cxn modelId="{F4C478BF-88D4-4F49-84B7-A54E5A57712B}" type="presParOf" srcId="{E486ED45-87DA-4677-B961-6CB2AB51ED5D}" destId="{617FC9FB-7D3D-49F0-B7A1-771F10647E22}" srcOrd="3" destOrd="0" presId="urn:microsoft.com/office/officeart/2005/8/layout/funnel1"/>
    <dgm:cxn modelId="{80C15E54-2502-409D-BDC2-287EE2E54DCF}" type="presParOf" srcId="{E486ED45-87DA-4677-B961-6CB2AB51ED5D}" destId="{29607EBE-17CC-46C7-A929-46FA2EB8AE79}" srcOrd="4" destOrd="0" presId="urn:microsoft.com/office/officeart/2005/8/layout/funnel1"/>
    <dgm:cxn modelId="{71EE138A-7600-4AC5-B640-3A18934B46E9}" type="presParOf" srcId="{E486ED45-87DA-4677-B961-6CB2AB51ED5D}" destId="{61C7A051-14CC-4C58-962C-8146DEF4C19D}" srcOrd="5" destOrd="0" presId="urn:microsoft.com/office/officeart/2005/8/layout/funnel1"/>
    <dgm:cxn modelId="{2A8EC749-3079-4893-A2FE-54132FBAE6A6}" type="presParOf" srcId="{E486ED45-87DA-4677-B961-6CB2AB51ED5D}" destId="{EA4B6196-5F26-4189-A552-EB3022A62F0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458103-6E39-44A4-A7C8-3A8C83602985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39D7432F-C180-44BF-9A20-C3E438085FF3}">
      <dgm:prSet phldrT="[Text]"/>
      <dgm:spPr/>
      <dgm:t>
        <a:bodyPr/>
        <a:lstStyle/>
        <a:p>
          <a:r>
            <a:rPr lang="de-DE" dirty="0" smtClean="0">
              <a:solidFill>
                <a:srgbClr val="FFC000"/>
              </a:solidFill>
            </a:rPr>
            <a:t>Mensch</a:t>
          </a:r>
          <a:endParaRPr lang="de-DE" dirty="0">
            <a:solidFill>
              <a:srgbClr val="FFC000"/>
            </a:solidFill>
          </a:endParaRPr>
        </a:p>
      </dgm:t>
    </dgm:pt>
    <dgm:pt modelId="{246B3A5C-4EF6-4FD5-885A-6B0E9EAC2B7F}" type="parTrans" cxnId="{49C7AE04-F9C1-45CF-AD91-2BB986167343}">
      <dgm:prSet/>
      <dgm:spPr/>
      <dgm:t>
        <a:bodyPr/>
        <a:lstStyle/>
        <a:p>
          <a:endParaRPr lang="de-DE"/>
        </a:p>
      </dgm:t>
    </dgm:pt>
    <dgm:pt modelId="{3F04867F-70E9-4FFF-AA75-4256DE597909}" type="sibTrans" cxnId="{49C7AE04-F9C1-45CF-AD91-2BB986167343}">
      <dgm:prSet/>
      <dgm:spPr/>
      <dgm:t>
        <a:bodyPr/>
        <a:lstStyle/>
        <a:p>
          <a:endParaRPr lang="de-DE"/>
        </a:p>
      </dgm:t>
    </dgm:pt>
    <dgm:pt modelId="{A5DB70A4-6349-4AA8-96E4-E5153EB920EE}">
      <dgm:prSet phldrT="[Text]"/>
      <dgm:spPr/>
      <dgm:t>
        <a:bodyPr/>
        <a:lstStyle/>
        <a:p>
          <a:r>
            <a:rPr lang="de-DE" dirty="0" smtClean="0">
              <a:solidFill>
                <a:srgbClr val="FFC000"/>
              </a:solidFill>
            </a:rPr>
            <a:t>Material</a:t>
          </a:r>
          <a:endParaRPr lang="de-DE" dirty="0">
            <a:solidFill>
              <a:srgbClr val="FFC000"/>
            </a:solidFill>
          </a:endParaRPr>
        </a:p>
      </dgm:t>
    </dgm:pt>
    <dgm:pt modelId="{881287C3-C468-41DA-BE12-24A9498AA72B}" type="parTrans" cxnId="{A35F9D44-02FB-4E37-A3D1-0BEEE1328ED2}">
      <dgm:prSet/>
      <dgm:spPr/>
      <dgm:t>
        <a:bodyPr/>
        <a:lstStyle/>
        <a:p>
          <a:endParaRPr lang="de-DE"/>
        </a:p>
      </dgm:t>
    </dgm:pt>
    <dgm:pt modelId="{33EFC0BB-69FD-483D-A466-25965B7F6DC8}" type="sibTrans" cxnId="{A35F9D44-02FB-4E37-A3D1-0BEEE1328ED2}">
      <dgm:prSet/>
      <dgm:spPr/>
      <dgm:t>
        <a:bodyPr/>
        <a:lstStyle/>
        <a:p>
          <a:endParaRPr lang="de-DE"/>
        </a:p>
      </dgm:t>
    </dgm:pt>
    <dgm:pt modelId="{6AE9F9B1-DFCE-4F42-94F6-8E903706CDE9}">
      <dgm:prSet phldrT="[Text]"/>
      <dgm:spPr/>
      <dgm:t>
        <a:bodyPr/>
        <a:lstStyle/>
        <a:p>
          <a:r>
            <a:rPr lang="de-DE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Keine Prozessoptimierung</a:t>
          </a:r>
          <a:endParaRPr lang="de-DE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10D11360-DCCE-4316-A26D-E4FC78A8A640}" type="parTrans" cxnId="{A45CD6C3-BACC-42CC-87B3-1DEDEBEBAE07}">
      <dgm:prSet/>
      <dgm:spPr/>
      <dgm:t>
        <a:bodyPr/>
        <a:lstStyle/>
        <a:p>
          <a:endParaRPr lang="de-DE"/>
        </a:p>
      </dgm:t>
    </dgm:pt>
    <dgm:pt modelId="{23A88144-6907-4541-A379-87A1A6D5291E}" type="sibTrans" cxnId="{A45CD6C3-BACC-42CC-87B3-1DEDEBEBAE07}">
      <dgm:prSet/>
      <dgm:spPr/>
      <dgm:t>
        <a:bodyPr/>
        <a:lstStyle/>
        <a:p>
          <a:endParaRPr lang="de-DE"/>
        </a:p>
      </dgm:t>
    </dgm:pt>
    <dgm:pt modelId="{16F11BD9-626E-4804-998F-0E3722E16A1D}">
      <dgm:prSet phldrT="[Text]"/>
      <dgm:spPr/>
      <dgm:t>
        <a:bodyPr/>
        <a:lstStyle/>
        <a:p>
          <a:r>
            <a:rPr lang="de-DE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Verschiedene GUIs</a:t>
          </a:r>
          <a:endParaRPr lang="de-DE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B182FE2F-F0CA-43B5-A441-F1FC91426D2F}" type="parTrans" cxnId="{22E57A04-1B81-476B-BDF0-E5C614F4FA61}">
      <dgm:prSet/>
      <dgm:spPr/>
      <dgm:t>
        <a:bodyPr/>
        <a:lstStyle/>
        <a:p>
          <a:endParaRPr lang="de-DE"/>
        </a:p>
      </dgm:t>
    </dgm:pt>
    <dgm:pt modelId="{A2B6EAC5-85BB-4314-8655-8ED2A4E3BBA8}" type="sibTrans" cxnId="{22E57A04-1B81-476B-BDF0-E5C614F4FA61}">
      <dgm:prSet/>
      <dgm:spPr/>
      <dgm:t>
        <a:bodyPr/>
        <a:lstStyle/>
        <a:p>
          <a:endParaRPr lang="de-DE"/>
        </a:p>
      </dgm:t>
    </dgm:pt>
    <dgm:pt modelId="{1D87A43A-A31D-401F-804E-34184D0368C4}">
      <dgm:prSet phldrT="[Text]"/>
      <dgm:spPr/>
      <dgm:t>
        <a:bodyPr/>
        <a:lstStyle/>
        <a:p>
          <a:r>
            <a:rPr lang="de-DE" dirty="0" smtClean="0">
              <a:solidFill>
                <a:srgbClr val="FFC000"/>
              </a:solidFill>
            </a:rPr>
            <a:t>HW-Maschine</a:t>
          </a:r>
          <a:endParaRPr lang="de-DE" dirty="0">
            <a:solidFill>
              <a:srgbClr val="FFC000"/>
            </a:solidFill>
          </a:endParaRPr>
        </a:p>
      </dgm:t>
    </dgm:pt>
    <dgm:pt modelId="{A93BC739-C3D6-4A32-80D4-92C04DD905CD}" type="parTrans" cxnId="{31CE39E8-F26F-41A7-B4C2-E27F29B444F2}">
      <dgm:prSet/>
      <dgm:spPr/>
      <dgm:t>
        <a:bodyPr/>
        <a:lstStyle/>
        <a:p>
          <a:endParaRPr lang="de-DE"/>
        </a:p>
      </dgm:t>
    </dgm:pt>
    <dgm:pt modelId="{D2DE4F35-23B8-4069-8B1C-5865F4DFA829}" type="sibTrans" cxnId="{31CE39E8-F26F-41A7-B4C2-E27F29B444F2}">
      <dgm:prSet/>
      <dgm:spPr/>
      <dgm:t>
        <a:bodyPr/>
        <a:lstStyle/>
        <a:p>
          <a:endParaRPr lang="de-DE"/>
        </a:p>
      </dgm:t>
    </dgm:pt>
    <dgm:pt modelId="{DE43137D-372F-45A4-AA45-33DB046F1952}">
      <dgm:prSet phldrT="[Text]"/>
      <dgm:spPr/>
      <dgm:t>
        <a:bodyPr/>
        <a:lstStyle/>
        <a:p>
          <a:r>
            <a:rPr lang="de-DE" dirty="0" smtClean="0">
              <a:solidFill>
                <a:srgbClr val="FFC000"/>
              </a:solidFill>
            </a:rPr>
            <a:t>Umgebung</a:t>
          </a:r>
          <a:endParaRPr lang="de-DE" dirty="0">
            <a:solidFill>
              <a:srgbClr val="FFC000"/>
            </a:solidFill>
          </a:endParaRPr>
        </a:p>
      </dgm:t>
    </dgm:pt>
    <dgm:pt modelId="{155A9BFF-CC09-408A-B77E-60CE750725E1}" type="parTrans" cxnId="{BF780E48-F6DA-4F6A-BE07-BB79D9662F49}">
      <dgm:prSet/>
      <dgm:spPr/>
      <dgm:t>
        <a:bodyPr/>
        <a:lstStyle/>
        <a:p>
          <a:endParaRPr lang="de-DE"/>
        </a:p>
      </dgm:t>
    </dgm:pt>
    <dgm:pt modelId="{6978486E-0197-426B-9635-416952DD01B1}" type="sibTrans" cxnId="{BF780E48-F6DA-4F6A-BE07-BB79D9662F49}">
      <dgm:prSet/>
      <dgm:spPr/>
      <dgm:t>
        <a:bodyPr/>
        <a:lstStyle/>
        <a:p>
          <a:endParaRPr lang="de-DE"/>
        </a:p>
      </dgm:t>
    </dgm:pt>
    <dgm:pt modelId="{D7C36EB4-160B-427F-A766-20D6A4B6D5F0}">
      <dgm:prSet phldrT="[Text]"/>
      <dgm:spPr/>
      <dgm:t>
        <a:bodyPr/>
        <a:lstStyle/>
        <a:p>
          <a:r>
            <a:rPr lang="de-DE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Schlechte Erfahrungen</a:t>
          </a:r>
          <a:endParaRPr lang="de-DE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025D210D-045E-4C42-8DDA-F4589B4E626C}" type="parTrans" cxnId="{1CD8EC2C-515C-44E2-93FE-DF2465EB0390}">
      <dgm:prSet/>
      <dgm:spPr/>
      <dgm:t>
        <a:bodyPr/>
        <a:lstStyle/>
        <a:p>
          <a:endParaRPr lang="de-DE"/>
        </a:p>
      </dgm:t>
    </dgm:pt>
    <dgm:pt modelId="{298078A9-0BA6-469D-81B0-B02D4E4EF673}" type="sibTrans" cxnId="{1CD8EC2C-515C-44E2-93FE-DF2465EB0390}">
      <dgm:prSet/>
      <dgm:spPr/>
      <dgm:t>
        <a:bodyPr/>
        <a:lstStyle/>
        <a:p>
          <a:endParaRPr lang="de-DE"/>
        </a:p>
      </dgm:t>
    </dgm:pt>
    <dgm:pt modelId="{4A460406-67BB-4BA7-8D12-5BB84155E649}">
      <dgm:prSet phldrT="[Text]"/>
      <dgm:spPr/>
      <dgm:t>
        <a:bodyPr/>
        <a:lstStyle/>
        <a:p>
          <a:r>
            <a:rPr lang="de-DE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Keine Kommunikation</a:t>
          </a:r>
          <a:endParaRPr lang="de-DE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D0AEFD08-7953-4A51-AC12-08F2CFC816CF}" type="parTrans" cxnId="{EFAFBFF6-EA03-4DD3-9DD7-408A346B4C06}">
      <dgm:prSet/>
      <dgm:spPr/>
      <dgm:t>
        <a:bodyPr/>
        <a:lstStyle/>
        <a:p>
          <a:endParaRPr lang="de-DE"/>
        </a:p>
      </dgm:t>
    </dgm:pt>
    <dgm:pt modelId="{66E9C628-8BF5-42A9-A352-F9013AE27D06}" type="sibTrans" cxnId="{EFAFBFF6-EA03-4DD3-9DD7-408A346B4C06}">
      <dgm:prSet/>
      <dgm:spPr/>
      <dgm:t>
        <a:bodyPr/>
        <a:lstStyle/>
        <a:p>
          <a:endParaRPr lang="de-DE"/>
        </a:p>
      </dgm:t>
    </dgm:pt>
    <dgm:pt modelId="{6282523D-8858-42ED-AA96-C1099DA416CB}">
      <dgm:prSet phldrT="[Text]"/>
      <dgm:spPr/>
      <dgm:t>
        <a:bodyPr/>
        <a:lstStyle/>
        <a:p>
          <a:r>
            <a:rPr lang="de-DE" dirty="0" smtClean="0">
              <a:solidFill>
                <a:srgbClr val="FFC000"/>
              </a:solidFill>
            </a:rPr>
            <a:t>Methode</a:t>
          </a:r>
          <a:endParaRPr lang="de-DE" dirty="0">
            <a:solidFill>
              <a:srgbClr val="FFC000"/>
            </a:solidFill>
          </a:endParaRPr>
        </a:p>
      </dgm:t>
    </dgm:pt>
    <dgm:pt modelId="{D5E6A085-F46F-4326-A977-97E49599B884}" type="parTrans" cxnId="{37C9D5AF-AC4C-4C30-921F-C9C279A3CF0E}">
      <dgm:prSet/>
      <dgm:spPr/>
      <dgm:t>
        <a:bodyPr/>
        <a:lstStyle/>
        <a:p>
          <a:endParaRPr lang="de-DE"/>
        </a:p>
      </dgm:t>
    </dgm:pt>
    <dgm:pt modelId="{951D0EB0-43F8-43B7-A641-3D9D44EB42F8}" type="sibTrans" cxnId="{37C9D5AF-AC4C-4C30-921F-C9C279A3CF0E}">
      <dgm:prSet/>
      <dgm:spPr/>
      <dgm:t>
        <a:bodyPr/>
        <a:lstStyle/>
        <a:p>
          <a:endParaRPr lang="de-DE"/>
        </a:p>
      </dgm:t>
    </dgm:pt>
    <dgm:pt modelId="{CE97D986-7FA3-4C88-85B5-96B33EC7B7C7}">
      <dgm:prSet phldrT="[Text]"/>
      <dgm:spPr/>
      <dgm:t>
        <a:bodyPr/>
        <a:lstStyle/>
        <a:p>
          <a:r>
            <a:rPr lang="de-DE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Kein Innovationstreiber</a:t>
          </a:r>
          <a:endParaRPr lang="de-DE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6620E8E9-6ECA-4828-9602-D9725ED250E7}" type="parTrans" cxnId="{4D85266C-DC76-4C33-BD66-A03B51AEE6AE}">
      <dgm:prSet/>
      <dgm:spPr/>
      <dgm:t>
        <a:bodyPr/>
        <a:lstStyle/>
        <a:p>
          <a:endParaRPr lang="de-DE"/>
        </a:p>
      </dgm:t>
    </dgm:pt>
    <dgm:pt modelId="{3952D100-F672-4851-9B81-159CEC4B6DE1}" type="sibTrans" cxnId="{4D85266C-DC76-4C33-BD66-A03B51AEE6AE}">
      <dgm:prSet/>
      <dgm:spPr/>
      <dgm:t>
        <a:bodyPr/>
        <a:lstStyle/>
        <a:p>
          <a:endParaRPr lang="de-DE"/>
        </a:p>
      </dgm:t>
    </dgm:pt>
    <dgm:pt modelId="{8BE3DD59-A8C2-4FEA-8F65-81CF7A2569B2}">
      <dgm:prSet phldrT="[Text]"/>
      <dgm:spPr/>
      <dgm:t>
        <a:bodyPr/>
        <a:lstStyle/>
        <a:p>
          <a:r>
            <a:rPr lang="de-DE" dirty="0" smtClean="0">
              <a:solidFill>
                <a:srgbClr val="FFC000"/>
              </a:solidFill>
            </a:rPr>
            <a:t>Software</a:t>
          </a:r>
          <a:endParaRPr lang="de-DE" dirty="0">
            <a:solidFill>
              <a:srgbClr val="FFC000"/>
            </a:solidFill>
          </a:endParaRPr>
        </a:p>
      </dgm:t>
    </dgm:pt>
    <dgm:pt modelId="{5FD6CB91-91C6-4669-B98B-13CE04A64A37}" type="parTrans" cxnId="{5428797A-B48A-4A5B-B7AB-7FF2FFDCCCEA}">
      <dgm:prSet/>
      <dgm:spPr/>
      <dgm:t>
        <a:bodyPr/>
        <a:lstStyle/>
        <a:p>
          <a:endParaRPr lang="de-DE"/>
        </a:p>
      </dgm:t>
    </dgm:pt>
    <dgm:pt modelId="{BF91D458-32F7-4E0A-B0C1-861FF1AE895B}" type="sibTrans" cxnId="{5428797A-B48A-4A5B-B7AB-7FF2FFDCCCEA}">
      <dgm:prSet/>
      <dgm:spPr/>
      <dgm:t>
        <a:bodyPr/>
        <a:lstStyle/>
        <a:p>
          <a:endParaRPr lang="de-DE"/>
        </a:p>
      </dgm:t>
    </dgm:pt>
    <dgm:pt modelId="{7D187CAA-C826-4360-88FA-275D7FFD221F}">
      <dgm:prSet phldrT="[Text]"/>
      <dgm:spPr/>
      <dgm:t>
        <a:bodyPr/>
        <a:lstStyle/>
        <a:p>
          <a:r>
            <a:rPr lang="de-DE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Großes Portfolio</a:t>
          </a:r>
          <a:endParaRPr lang="de-DE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CF721D5B-467B-4192-863C-6A2652DF516F}" type="parTrans" cxnId="{54841B98-B910-444B-A897-4F9D772C4A90}">
      <dgm:prSet/>
      <dgm:spPr/>
      <dgm:t>
        <a:bodyPr/>
        <a:lstStyle/>
        <a:p>
          <a:endParaRPr lang="de-DE"/>
        </a:p>
      </dgm:t>
    </dgm:pt>
    <dgm:pt modelId="{9D1C68E4-4BD0-41AA-A02A-2CAF9EEFB2F5}" type="sibTrans" cxnId="{54841B98-B910-444B-A897-4F9D772C4A90}">
      <dgm:prSet/>
      <dgm:spPr/>
      <dgm:t>
        <a:bodyPr/>
        <a:lstStyle/>
        <a:p>
          <a:endParaRPr lang="de-DE"/>
        </a:p>
      </dgm:t>
    </dgm:pt>
    <dgm:pt modelId="{5CB744CF-EDD3-4CDE-B5F5-42CEDF7B6B29}">
      <dgm:prSet phldrT="[Text]"/>
      <dgm:spPr/>
      <dgm:t>
        <a:bodyPr/>
        <a:lstStyle/>
        <a:p>
          <a:r>
            <a:rPr lang="de-DE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Viele Systeme</a:t>
          </a:r>
          <a:endParaRPr lang="de-DE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B73F763F-AC14-48BA-8C5B-53A87E04590C}" type="parTrans" cxnId="{A64D692F-E7CB-40F9-BA5C-3FCB1678E730}">
      <dgm:prSet/>
      <dgm:spPr/>
      <dgm:t>
        <a:bodyPr/>
        <a:lstStyle/>
        <a:p>
          <a:endParaRPr lang="de-DE"/>
        </a:p>
      </dgm:t>
    </dgm:pt>
    <dgm:pt modelId="{CB3ADD18-9F44-400E-A4EA-4A96DA44A3BF}" type="sibTrans" cxnId="{A64D692F-E7CB-40F9-BA5C-3FCB1678E730}">
      <dgm:prSet/>
      <dgm:spPr/>
      <dgm:t>
        <a:bodyPr/>
        <a:lstStyle/>
        <a:p>
          <a:endParaRPr lang="de-DE"/>
        </a:p>
      </dgm:t>
    </dgm:pt>
    <dgm:pt modelId="{DD340659-54CA-474A-B5F7-080EA8BD95AB}">
      <dgm:prSet phldrT="[Text]"/>
      <dgm:spPr/>
      <dgm:t>
        <a:bodyPr/>
        <a:lstStyle/>
        <a:p>
          <a:r>
            <a:rPr lang="de-DE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Insellösungen</a:t>
          </a:r>
          <a:endParaRPr lang="de-DE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8E1A25CC-5DBC-4B06-8F93-0FBF80401A1E}" type="parTrans" cxnId="{A19DF864-BBC8-495A-9364-2F0F376092AC}">
      <dgm:prSet/>
      <dgm:spPr/>
      <dgm:t>
        <a:bodyPr/>
        <a:lstStyle/>
        <a:p>
          <a:endParaRPr lang="de-DE"/>
        </a:p>
      </dgm:t>
    </dgm:pt>
    <dgm:pt modelId="{C92B3D6C-00EF-4591-AAF4-4747DFDF95C0}" type="sibTrans" cxnId="{A19DF864-BBC8-495A-9364-2F0F376092AC}">
      <dgm:prSet/>
      <dgm:spPr/>
      <dgm:t>
        <a:bodyPr/>
        <a:lstStyle/>
        <a:p>
          <a:endParaRPr lang="de-DE"/>
        </a:p>
      </dgm:t>
    </dgm:pt>
    <dgm:pt modelId="{A3E88FCD-71CC-48EA-8469-89103B5F0C6F}">
      <dgm:prSet phldrT="[Text]"/>
      <dgm:spPr/>
      <dgm:t>
        <a:bodyPr/>
        <a:lstStyle/>
        <a:p>
          <a:r>
            <a:rPr lang="de-DE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IT kein Einfluss</a:t>
          </a:r>
          <a:endParaRPr lang="de-DE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63615263-63EF-434E-BE35-3297CAE1A9AE}" type="parTrans" cxnId="{BEC5ADC3-991A-4C2E-845D-A55912F957D1}">
      <dgm:prSet/>
      <dgm:spPr/>
      <dgm:t>
        <a:bodyPr/>
        <a:lstStyle/>
        <a:p>
          <a:endParaRPr lang="de-DE"/>
        </a:p>
      </dgm:t>
    </dgm:pt>
    <dgm:pt modelId="{A01B0594-2D96-411D-BCF4-CB8284808151}" type="sibTrans" cxnId="{BEC5ADC3-991A-4C2E-845D-A55912F957D1}">
      <dgm:prSet/>
      <dgm:spPr/>
      <dgm:t>
        <a:bodyPr/>
        <a:lstStyle/>
        <a:p>
          <a:endParaRPr lang="de-DE"/>
        </a:p>
      </dgm:t>
    </dgm:pt>
    <dgm:pt modelId="{391F0DE5-7931-4C14-BA86-72B26242DEF9}">
      <dgm:prSet phldrT="[Text]"/>
      <dgm:spPr/>
      <dgm:t>
        <a:bodyPr/>
        <a:lstStyle/>
        <a:p>
          <a:r>
            <a:rPr lang="de-DE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Wettbewerbsdruck</a:t>
          </a:r>
          <a:endParaRPr lang="de-DE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900467DA-ECCC-4807-B8E0-CCD24029086F}" type="parTrans" cxnId="{FCCF9B1A-532E-424C-8628-DAB039348015}">
      <dgm:prSet/>
      <dgm:spPr/>
      <dgm:t>
        <a:bodyPr/>
        <a:lstStyle/>
        <a:p>
          <a:endParaRPr lang="de-DE"/>
        </a:p>
      </dgm:t>
    </dgm:pt>
    <dgm:pt modelId="{DB00304D-AD2C-4395-B6EA-24B61CE74895}" type="sibTrans" cxnId="{FCCF9B1A-532E-424C-8628-DAB039348015}">
      <dgm:prSet/>
      <dgm:spPr/>
      <dgm:t>
        <a:bodyPr/>
        <a:lstStyle/>
        <a:p>
          <a:endParaRPr lang="de-DE"/>
        </a:p>
      </dgm:t>
    </dgm:pt>
    <dgm:pt modelId="{BBDBA2CA-4848-43D8-961D-E6AE1D9DF170}">
      <dgm:prSet phldrT="[Text]"/>
      <dgm:spPr/>
      <dgm:t>
        <a:bodyPr/>
        <a:lstStyle/>
        <a:p>
          <a:r>
            <a:rPr lang="de-DE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Informationen nicht harmonisiert</a:t>
          </a:r>
          <a:endParaRPr lang="de-DE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33444A35-B531-444E-B2E7-BF2C8D166645}" type="parTrans" cxnId="{52591C89-A2D7-4C86-A0BA-E071CE9A4209}">
      <dgm:prSet/>
      <dgm:spPr/>
      <dgm:t>
        <a:bodyPr/>
        <a:lstStyle/>
        <a:p>
          <a:endParaRPr lang="de-DE"/>
        </a:p>
      </dgm:t>
    </dgm:pt>
    <dgm:pt modelId="{BB6CA3D6-F81B-476C-90CD-2FCBE53C594A}" type="sibTrans" cxnId="{52591C89-A2D7-4C86-A0BA-E071CE9A4209}">
      <dgm:prSet/>
      <dgm:spPr/>
      <dgm:t>
        <a:bodyPr/>
        <a:lstStyle/>
        <a:p>
          <a:endParaRPr lang="de-DE"/>
        </a:p>
      </dgm:t>
    </dgm:pt>
    <dgm:pt modelId="{EAF9A67A-A2AF-45A0-B451-9E3A9E9FD070}">
      <dgm:prSet phldrT="[Text]"/>
      <dgm:spPr/>
      <dgm:t>
        <a:bodyPr/>
        <a:lstStyle/>
        <a:p>
          <a:r>
            <a:rPr lang="de-DE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Veraltete Software</a:t>
          </a:r>
          <a:endParaRPr lang="de-DE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90B082CD-11D8-4B34-87E6-447E9B975BD9}" type="parTrans" cxnId="{A7359A62-A3C2-4C75-AB13-31D3153D7B37}">
      <dgm:prSet/>
      <dgm:spPr/>
      <dgm:t>
        <a:bodyPr/>
        <a:lstStyle/>
        <a:p>
          <a:endParaRPr lang="de-DE"/>
        </a:p>
      </dgm:t>
    </dgm:pt>
    <dgm:pt modelId="{9BD1267F-9271-4057-934D-A147BAB91CAF}" type="sibTrans" cxnId="{A7359A62-A3C2-4C75-AB13-31D3153D7B37}">
      <dgm:prSet/>
      <dgm:spPr/>
      <dgm:t>
        <a:bodyPr/>
        <a:lstStyle/>
        <a:p>
          <a:endParaRPr lang="de-DE"/>
        </a:p>
      </dgm:t>
    </dgm:pt>
    <dgm:pt modelId="{2241EC7D-B287-4FF1-BF26-BC58BABBC5DE}">
      <dgm:prSet phldrT="[Text]"/>
      <dgm:spPr/>
      <dgm:t>
        <a:bodyPr/>
        <a:lstStyle/>
        <a:p>
          <a:r>
            <a:rPr lang="de-DE" dirty="0" smtClean="0">
              <a:solidFill>
                <a:srgbClr val="FFC000"/>
              </a:solidFill>
            </a:rPr>
            <a:t>Oberflächenstandards</a:t>
          </a:r>
          <a:endParaRPr lang="de-DE" dirty="0">
            <a:solidFill>
              <a:srgbClr val="FFC000"/>
            </a:solidFill>
          </a:endParaRPr>
        </a:p>
      </dgm:t>
    </dgm:pt>
    <dgm:pt modelId="{EE4B69C7-7AAF-49D0-BC36-637E25998188}" type="sibTrans" cxnId="{35486EE1-1DD0-4B63-ADF6-885C2CCE2442}">
      <dgm:prSet/>
      <dgm:spPr/>
      <dgm:t>
        <a:bodyPr/>
        <a:lstStyle/>
        <a:p>
          <a:endParaRPr lang="de-DE"/>
        </a:p>
      </dgm:t>
    </dgm:pt>
    <dgm:pt modelId="{F320DF27-8197-4583-97FC-79ED071CEF3E}" type="parTrans" cxnId="{35486EE1-1DD0-4B63-ADF6-885C2CCE2442}">
      <dgm:prSet/>
      <dgm:spPr/>
      <dgm:t>
        <a:bodyPr/>
        <a:lstStyle/>
        <a:p>
          <a:endParaRPr lang="de-DE"/>
        </a:p>
      </dgm:t>
    </dgm:pt>
    <dgm:pt modelId="{7C496950-CAA6-4346-879F-BDFB6704A791}" type="pres">
      <dgm:prSet presAssocID="{7F458103-6E39-44A4-A7C8-3A8C83602985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2F88048-15B9-4676-AA06-67F78A855D1A}" type="pres">
      <dgm:prSet presAssocID="{2241EC7D-B287-4FF1-BF26-BC58BABBC5DE}" presName="hierRoot1" presStyleCnt="0">
        <dgm:presLayoutVars>
          <dgm:hierBranch val="init"/>
        </dgm:presLayoutVars>
      </dgm:prSet>
      <dgm:spPr/>
    </dgm:pt>
    <dgm:pt modelId="{CF3C1FCB-E319-42A5-BC7B-A2DDDA79205D}" type="pres">
      <dgm:prSet presAssocID="{2241EC7D-B287-4FF1-BF26-BC58BABBC5DE}" presName="rootComposite1" presStyleCnt="0"/>
      <dgm:spPr/>
    </dgm:pt>
    <dgm:pt modelId="{4BEE9286-D886-4E4F-8B63-EE6FDDCAAFED}" type="pres">
      <dgm:prSet presAssocID="{2241EC7D-B287-4FF1-BF26-BC58BABBC5DE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83A3F14-B477-4CEA-9F81-45C93581D580}" type="pres">
      <dgm:prSet presAssocID="{2241EC7D-B287-4FF1-BF26-BC58BABBC5DE}" presName="topArc1" presStyleLbl="parChTrans1D1" presStyleIdx="0" presStyleCnt="38"/>
      <dgm:spPr/>
    </dgm:pt>
    <dgm:pt modelId="{E71133A0-4716-4586-93C6-1FFF0DD1F54E}" type="pres">
      <dgm:prSet presAssocID="{2241EC7D-B287-4FF1-BF26-BC58BABBC5DE}" presName="bottomArc1" presStyleLbl="parChTrans1D1" presStyleIdx="1" presStyleCnt="38"/>
      <dgm:spPr/>
    </dgm:pt>
    <dgm:pt modelId="{192D7100-49DB-4723-A9F7-16BC65CFE07E}" type="pres">
      <dgm:prSet presAssocID="{2241EC7D-B287-4FF1-BF26-BC58BABBC5DE}" presName="topConnNode1" presStyleLbl="node1" presStyleIdx="0" presStyleCnt="0"/>
      <dgm:spPr/>
    </dgm:pt>
    <dgm:pt modelId="{D16B90CC-5215-4688-9B2A-292770ADCC83}" type="pres">
      <dgm:prSet presAssocID="{2241EC7D-B287-4FF1-BF26-BC58BABBC5DE}" presName="hierChild2" presStyleCnt="0"/>
      <dgm:spPr/>
    </dgm:pt>
    <dgm:pt modelId="{E343CBFD-E714-46F2-991F-E885A4AC74E8}" type="pres">
      <dgm:prSet presAssocID="{246B3A5C-4EF6-4FD5-885A-6B0E9EAC2B7F}" presName="Name28" presStyleLbl="parChTrans1D2" presStyleIdx="0" presStyleCnt="6"/>
      <dgm:spPr/>
    </dgm:pt>
    <dgm:pt modelId="{659E4B88-F629-4AF1-B6CD-C1921210E2BC}" type="pres">
      <dgm:prSet presAssocID="{39D7432F-C180-44BF-9A20-C3E438085FF3}" presName="hierRoot2" presStyleCnt="0">
        <dgm:presLayoutVars>
          <dgm:hierBranch val="init"/>
        </dgm:presLayoutVars>
      </dgm:prSet>
      <dgm:spPr/>
    </dgm:pt>
    <dgm:pt modelId="{DCABE305-0D7B-455C-8036-BA47D235BEC0}" type="pres">
      <dgm:prSet presAssocID="{39D7432F-C180-44BF-9A20-C3E438085FF3}" presName="rootComposite2" presStyleCnt="0"/>
      <dgm:spPr/>
    </dgm:pt>
    <dgm:pt modelId="{96A4D9DE-0BA4-423C-9EF4-420B8CE2D608}" type="pres">
      <dgm:prSet presAssocID="{39D7432F-C180-44BF-9A20-C3E438085FF3}" presName="rootText2" presStyleLbl="alignAcc1" presStyleIdx="0" presStyleCnt="0">
        <dgm:presLayoutVars>
          <dgm:chPref val="3"/>
        </dgm:presLayoutVars>
      </dgm:prSet>
      <dgm:spPr/>
    </dgm:pt>
    <dgm:pt modelId="{37D541B5-84BE-4239-9754-95D829017103}" type="pres">
      <dgm:prSet presAssocID="{39D7432F-C180-44BF-9A20-C3E438085FF3}" presName="topArc2" presStyleLbl="parChTrans1D1" presStyleIdx="2" presStyleCnt="38"/>
      <dgm:spPr/>
    </dgm:pt>
    <dgm:pt modelId="{2034FD51-B960-4F5F-9DE2-F6516B9C08D4}" type="pres">
      <dgm:prSet presAssocID="{39D7432F-C180-44BF-9A20-C3E438085FF3}" presName="bottomArc2" presStyleLbl="parChTrans1D1" presStyleIdx="3" presStyleCnt="38"/>
      <dgm:spPr/>
    </dgm:pt>
    <dgm:pt modelId="{DBE3F2BE-BCC3-4881-839A-71463E8DC535}" type="pres">
      <dgm:prSet presAssocID="{39D7432F-C180-44BF-9A20-C3E438085FF3}" presName="topConnNode2" presStyleLbl="node2" presStyleIdx="0" presStyleCnt="0"/>
      <dgm:spPr/>
    </dgm:pt>
    <dgm:pt modelId="{A9F4CECC-D66F-4551-8DDB-6D5A8126D392}" type="pres">
      <dgm:prSet presAssocID="{39D7432F-C180-44BF-9A20-C3E438085FF3}" presName="hierChild4" presStyleCnt="0"/>
      <dgm:spPr/>
    </dgm:pt>
    <dgm:pt modelId="{C91C56F1-A072-4F95-B9DE-DA6DAF2F0B82}" type="pres">
      <dgm:prSet presAssocID="{D0AEFD08-7953-4A51-AC12-08F2CFC816CF}" presName="Name28" presStyleLbl="parChTrans1D3" presStyleIdx="0" presStyleCnt="12"/>
      <dgm:spPr/>
    </dgm:pt>
    <dgm:pt modelId="{8E59C7F8-437D-4125-815B-9E5FD782E3B3}" type="pres">
      <dgm:prSet presAssocID="{4A460406-67BB-4BA7-8D12-5BB84155E649}" presName="hierRoot2" presStyleCnt="0">
        <dgm:presLayoutVars>
          <dgm:hierBranch val="init"/>
        </dgm:presLayoutVars>
      </dgm:prSet>
      <dgm:spPr/>
    </dgm:pt>
    <dgm:pt modelId="{AE6EB052-4E3A-4E92-85CB-41A506572710}" type="pres">
      <dgm:prSet presAssocID="{4A460406-67BB-4BA7-8D12-5BB84155E649}" presName="rootComposite2" presStyleCnt="0"/>
      <dgm:spPr/>
    </dgm:pt>
    <dgm:pt modelId="{613AFD54-9E29-42EC-908E-FB0402353D2F}" type="pres">
      <dgm:prSet presAssocID="{4A460406-67BB-4BA7-8D12-5BB84155E649}" presName="rootText2" presStyleLbl="alignAcc1" presStyleIdx="0" presStyleCnt="0">
        <dgm:presLayoutVars>
          <dgm:chPref val="3"/>
        </dgm:presLayoutVars>
      </dgm:prSet>
      <dgm:spPr/>
    </dgm:pt>
    <dgm:pt modelId="{BD815A76-B40F-4BBF-9231-8E3EC52861CD}" type="pres">
      <dgm:prSet presAssocID="{4A460406-67BB-4BA7-8D12-5BB84155E649}" presName="topArc2" presStyleLbl="parChTrans1D1" presStyleIdx="4" presStyleCnt="38"/>
      <dgm:spPr/>
    </dgm:pt>
    <dgm:pt modelId="{875295FF-4499-45AE-A0CA-C71C0E625A70}" type="pres">
      <dgm:prSet presAssocID="{4A460406-67BB-4BA7-8D12-5BB84155E649}" presName="bottomArc2" presStyleLbl="parChTrans1D1" presStyleIdx="5" presStyleCnt="38"/>
      <dgm:spPr/>
    </dgm:pt>
    <dgm:pt modelId="{760B40BF-D27F-490F-8263-E1817924340E}" type="pres">
      <dgm:prSet presAssocID="{4A460406-67BB-4BA7-8D12-5BB84155E649}" presName="topConnNode2" presStyleLbl="node3" presStyleIdx="0" presStyleCnt="0"/>
      <dgm:spPr/>
    </dgm:pt>
    <dgm:pt modelId="{87AD56BC-6D4E-43C0-B2D2-E932DA68F602}" type="pres">
      <dgm:prSet presAssocID="{4A460406-67BB-4BA7-8D12-5BB84155E649}" presName="hierChild4" presStyleCnt="0"/>
      <dgm:spPr/>
    </dgm:pt>
    <dgm:pt modelId="{128D5CE3-7EEA-440B-ADB3-5FCEC52CD21D}" type="pres">
      <dgm:prSet presAssocID="{4A460406-67BB-4BA7-8D12-5BB84155E649}" presName="hierChild5" presStyleCnt="0"/>
      <dgm:spPr/>
    </dgm:pt>
    <dgm:pt modelId="{AB5C6398-878C-4C6F-9110-C5802BDB24B2}" type="pres">
      <dgm:prSet presAssocID="{025D210D-045E-4C42-8DDA-F4589B4E626C}" presName="Name28" presStyleLbl="parChTrans1D3" presStyleIdx="1" presStyleCnt="12"/>
      <dgm:spPr/>
    </dgm:pt>
    <dgm:pt modelId="{C2B44A47-143B-4B98-8268-A385A1D75C55}" type="pres">
      <dgm:prSet presAssocID="{D7C36EB4-160B-427F-A766-20D6A4B6D5F0}" presName="hierRoot2" presStyleCnt="0">
        <dgm:presLayoutVars>
          <dgm:hierBranch val="init"/>
        </dgm:presLayoutVars>
      </dgm:prSet>
      <dgm:spPr/>
    </dgm:pt>
    <dgm:pt modelId="{A79218A9-3423-4F4A-AD79-36B512611C75}" type="pres">
      <dgm:prSet presAssocID="{D7C36EB4-160B-427F-A766-20D6A4B6D5F0}" presName="rootComposite2" presStyleCnt="0"/>
      <dgm:spPr/>
    </dgm:pt>
    <dgm:pt modelId="{B9B37A10-0743-4DA4-BC73-82C63D8169C7}" type="pres">
      <dgm:prSet presAssocID="{D7C36EB4-160B-427F-A766-20D6A4B6D5F0}" presName="rootText2" presStyleLbl="alignAcc1" presStyleIdx="0" presStyleCnt="0">
        <dgm:presLayoutVars>
          <dgm:chPref val="3"/>
        </dgm:presLayoutVars>
      </dgm:prSet>
      <dgm:spPr/>
    </dgm:pt>
    <dgm:pt modelId="{192DB8E4-0CA3-414A-B9F1-A483C5F5D481}" type="pres">
      <dgm:prSet presAssocID="{D7C36EB4-160B-427F-A766-20D6A4B6D5F0}" presName="topArc2" presStyleLbl="parChTrans1D1" presStyleIdx="6" presStyleCnt="38"/>
      <dgm:spPr/>
    </dgm:pt>
    <dgm:pt modelId="{0CC264BF-4FDF-4F40-BC09-8E9C132D19D5}" type="pres">
      <dgm:prSet presAssocID="{D7C36EB4-160B-427F-A766-20D6A4B6D5F0}" presName="bottomArc2" presStyleLbl="parChTrans1D1" presStyleIdx="7" presStyleCnt="38"/>
      <dgm:spPr/>
    </dgm:pt>
    <dgm:pt modelId="{D08D74E7-8FBC-49BC-831B-B44C3966D1BB}" type="pres">
      <dgm:prSet presAssocID="{D7C36EB4-160B-427F-A766-20D6A4B6D5F0}" presName="topConnNode2" presStyleLbl="node3" presStyleIdx="0" presStyleCnt="0"/>
      <dgm:spPr/>
    </dgm:pt>
    <dgm:pt modelId="{8165354E-4C08-4EB1-B3D5-0425FD475FC8}" type="pres">
      <dgm:prSet presAssocID="{D7C36EB4-160B-427F-A766-20D6A4B6D5F0}" presName="hierChild4" presStyleCnt="0"/>
      <dgm:spPr/>
    </dgm:pt>
    <dgm:pt modelId="{11524CB8-B6AD-42A0-9592-F53540119394}" type="pres">
      <dgm:prSet presAssocID="{D7C36EB4-160B-427F-A766-20D6A4B6D5F0}" presName="hierChild5" presStyleCnt="0"/>
      <dgm:spPr/>
    </dgm:pt>
    <dgm:pt modelId="{C654578A-371F-4B40-8396-626630B5104C}" type="pres">
      <dgm:prSet presAssocID="{39D7432F-C180-44BF-9A20-C3E438085FF3}" presName="hierChild5" presStyleCnt="0"/>
      <dgm:spPr/>
    </dgm:pt>
    <dgm:pt modelId="{6950285B-2DA6-4311-9D64-97ED355B1E28}" type="pres">
      <dgm:prSet presAssocID="{D5E6A085-F46F-4326-A977-97E49599B884}" presName="Name28" presStyleLbl="parChTrans1D2" presStyleIdx="1" presStyleCnt="6"/>
      <dgm:spPr/>
    </dgm:pt>
    <dgm:pt modelId="{A904C506-93F9-4942-AB4D-F9B5615A54EF}" type="pres">
      <dgm:prSet presAssocID="{6282523D-8858-42ED-AA96-C1099DA416CB}" presName="hierRoot2" presStyleCnt="0">
        <dgm:presLayoutVars>
          <dgm:hierBranch val="init"/>
        </dgm:presLayoutVars>
      </dgm:prSet>
      <dgm:spPr/>
    </dgm:pt>
    <dgm:pt modelId="{FC822667-047A-4510-A7B2-D446C8BAF9C7}" type="pres">
      <dgm:prSet presAssocID="{6282523D-8858-42ED-AA96-C1099DA416CB}" presName="rootComposite2" presStyleCnt="0"/>
      <dgm:spPr/>
    </dgm:pt>
    <dgm:pt modelId="{3EFCFF9B-524B-4BE2-954B-E633BCF36A1F}" type="pres">
      <dgm:prSet presAssocID="{6282523D-8858-42ED-AA96-C1099DA416CB}" presName="rootText2" presStyleLbl="alignAcc1" presStyleIdx="0" presStyleCnt="0">
        <dgm:presLayoutVars>
          <dgm:chPref val="3"/>
        </dgm:presLayoutVars>
      </dgm:prSet>
      <dgm:spPr/>
    </dgm:pt>
    <dgm:pt modelId="{4DE28B82-70DB-4A6A-9D86-577C7967A084}" type="pres">
      <dgm:prSet presAssocID="{6282523D-8858-42ED-AA96-C1099DA416CB}" presName="topArc2" presStyleLbl="parChTrans1D1" presStyleIdx="8" presStyleCnt="38"/>
      <dgm:spPr/>
    </dgm:pt>
    <dgm:pt modelId="{82CF4E76-59FC-4778-91A9-1B777D434CE6}" type="pres">
      <dgm:prSet presAssocID="{6282523D-8858-42ED-AA96-C1099DA416CB}" presName="bottomArc2" presStyleLbl="parChTrans1D1" presStyleIdx="9" presStyleCnt="38"/>
      <dgm:spPr/>
    </dgm:pt>
    <dgm:pt modelId="{0E5E34D3-FBAD-4FE0-B7EF-6D7D4760D0DA}" type="pres">
      <dgm:prSet presAssocID="{6282523D-8858-42ED-AA96-C1099DA416CB}" presName="topConnNode2" presStyleLbl="node2" presStyleIdx="0" presStyleCnt="0"/>
      <dgm:spPr/>
    </dgm:pt>
    <dgm:pt modelId="{A066BFFE-5478-4C49-AE64-19E62D8FF38C}" type="pres">
      <dgm:prSet presAssocID="{6282523D-8858-42ED-AA96-C1099DA416CB}" presName="hierChild4" presStyleCnt="0"/>
      <dgm:spPr/>
    </dgm:pt>
    <dgm:pt modelId="{FB698F39-90C0-4B9B-A105-1D1C43829852}" type="pres">
      <dgm:prSet presAssocID="{6620E8E9-6ECA-4828-9602-D9725ED250E7}" presName="Name28" presStyleLbl="parChTrans1D3" presStyleIdx="2" presStyleCnt="12"/>
      <dgm:spPr/>
    </dgm:pt>
    <dgm:pt modelId="{59B8F107-4EDC-4F77-AA2E-E5D034877161}" type="pres">
      <dgm:prSet presAssocID="{CE97D986-7FA3-4C88-85B5-96B33EC7B7C7}" presName="hierRoot2" presStyleCnt="0">
        <dgm:presLayoutVars>
          <dgm:hierBranch val="init"/>
        </dgm:presLayoutVars>
      </dgm:prSet>
      <dgm:spPr/>
    </dgm:pt>
    <dgm:pt modelId="{916E7C9F-AAE7-4CA9-ADC6-14CBD21D83CC}" type="pres">
      <dgm:prSet presAssocID="{CE97D986-7FA3-4C88-85B5-96B33EC7B7C7}" presName="rootComposite2" presStyleCnt="0"/>
      <dgm:spPr/>
    </dgm:pt>
    <dgm:pt modelId="{68BE08EF-3E64-47FE-8020-E788C336334A}" type="pres">
      <dgm:prSet presAssocID="{CE97D986-7FA3-4C88-85B5-96B33EC7B7C7}" presName="rootText2" presStyleLbl="alignAcc1" presStyleIdx="0" presStyleCnt="0">
        <dgm:presLayoutVars>
          <dgm:chPref val="3"/>
        </dgm:presLayoutVars>
      </dgm:prSet>
      <dgm:spPr/>
    </dgm:pt>
    <dgm:pt modelId="{B02ED34E-36C1-4E28-949E-5CD3C4668859}" type="pres">
      <dgm:prSet presAssocID="{CE97D986-7FA3-4C88-85B5-96B33EC7B7C7}" presName="topArc2" presStyleLbl="parChTrans1D1" presStyleIdx="10" presStyleCnt="38"/>
      <dgm:spPr/>
    </dgm:pt>
    <dgm:pt modelId="{36EF5BA8-E358-4AD3-B23F-2A01C3FC55A0}" type="pres">
      <dgm:prSet presAssocID="{CE97D986-7FA3-4C88-85B5-96B33EC7B7C7}" presName="bottomArc2" presStyleLbl="parChTrans1D1" presStyleIdx="11" presStyleCnt="38"/>
      <dgm:spPr/>
    </dgm:pt>
    <dgm:pt modelId="{CE8E7992-10AC-40CF-99E8-CEE666023F09}" type="pres">
      <dgm:prSet presAssocID="{CE97D986-7FA3-4C88-85B5-96B33EC7B7C7}" presName="topConnNode2" presStyleLbl="node3" presStyleIdx="0" presStyleCnt="0"/>
      <dgm:spPr/>
    </dgm:pt>
    <dgm:pt modelId="{F0EBE11B-8532-4061-A0AF-9F2F00F49707}" type="pres">
      <dgm:prSet presAssocID="{CE97D986-7FA3-4C88-85B5-96B33EC7B7C7}" presName="hierChild4" presStyleCnt="0"/>
      <dgm:spPr/>
    </dgm:pt>
    <dgm:pt modelId="{E6D18DC4-D3C0-45FA-A842-AAE24511D36B}" type="pres">
      <dgm:prSet presAssocID="{CE97D986-7FA3-4C88-85B5-96B33EC7B7C7}" presName="hierChild5" presStyleCnt="0"/>
      <dgm:spPr/>
    </dgm:pt>
    <dgm:pt modelId="{29354566-3DB0-4558-B049-088DD65480AF}" type="pres">
      <dgm:prSet presAssocID="{10D11360-DCCE-4316-A26D-E4FC78A8A640}" presName="Name28" presStyleLbl="parChTrans1D3" presStyleIdx="3" presStyleCnt="12"/>
      <dgm:spPr/>
    </dgm:pt>
    <dgm:pt modelId="{2B4445A0-E4ED-48B6-81C9-784B123A9F3C}" type="pres">
      <dgm:prSet presAssocID="{6AE9F9B1-DFCE-4F42-94F6-8E903706CDE9}" presName="hierRoot2" presStyleCnt="0">
        <dgm:presLayoutVars>
          <dgm:hierBranch val="init"/>
        </dgm:presLayoutVars>
      </dgm:prSet>
      <dgm:spPr/>
    </dgm:pt>
    <dgm:pt modelId="{E9D3870F-726E-44E2-A931-3FB2B0F1C6EC}" type="pres">
      <dgm:prSet presAssocID="{6AE9F9B1-DFCE-4F42-94F6-8E903706CDE9}" presName="rootComposite2" presStyleCnt="0"/>
      <dgm:spPr/>
    </dgm:pt>
    <dgm:pt modelId="{95E5619F-2FDE-4C0F-A7B3-BA18ED374AE5}" type="pres">
      <dgm:prSet presAssocID="{6AE9F9B1-DFCE-4F42-94F6-8E903706CDE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BB09F91-D967-4EEA-BE42-36BDD66F1684}" type="pres">
      <dgm:prSet presAssocID="{6AE9F9B1-DFCE-4F42-94F6-8E903706CDE9}" presName="topArc2" presStyleLbl="parChTrans1D1" presStyleIdx="12" presStyleCnt="38"/>
      <dgm:spPr/>
    </dgm:pt>
    <dgm:pt modelId="{8C820165-DC41-45A3-98FF-499D4A85C092}" type="pres">
      <dgm:prSet presAssocID="{6AE9F9B1-DFCE-4F42-94F6-8E903706CDE9}" presName="bottomArc2" presStyleLbl="parChTrans1D1" presStyleIdx="13" presStyleCnt="38"/>
      <dgm:spPr/>
    </dgm:pt>
    <dgm:pt modelId="{7C2FF14C-1E08-4DB7-BCDD-ED91BCD30508}" type="pres">
      <dgm:prSet presAssocID="{6AE9F9B1-DFCE-4F42-94F6-8E903706CDE9}" presName="topConnNode2" presStyleLbl="node3" presStyleIdx="0" presStyleCnt="0"/>
      <dgm:spPr/>
    </dgm:pt>
    <dgm:pt modelId="{E699E799-C626-44C8-B657-3D5D57A06BF1}" type="pres">
      <dgm:prSet presAssocID="{6AE9F9B1-DFCE-4F42-94F6-8E903706CDE9}" presName="hierChild4" presStyleCnt="0"/>
      <dgm:spPr/>
    </dgm:pt>
    <dgm:pt modelId="{414D3659-EFF9-4001-8F40-040690142035}" type="pres">
      <dgm:prSet presAssocID="{6AE9F9B1-DFCE-4F42-94F6-8E903706CDE9}" presName="hierChild5" presStyleCnt="0"/>
      <dgm:spPr/>
    </dgm:pt>
    <dgm:pt modelId="{67268874-FA4B-43A1-A12B-843C7D42DBA2}" type="pres">
      <dgm:prSet presAssocID="{6282523D-8858-42ED-AA96-C1099DA416CB}" presName="hierChild5" presStyleCnt="0"/>
      <dgm:spPr/>
    </dgm:pt>
    <dgm:pt modelId="{7D15BD14-217F-465C-A5BF-1FB4E2878F17}" type="pres">
      <dgm:prSet presAssocID="{5FD6CB91-91C6-4669-B98B-13CE04A64A37}" presName="Name28" presStyleLbl="parChTrans1D2" presStyleIdx="2" presStyleCnt="6"/>
      <dgm:spPr/>
    </dgm:pt>
    <dgm:pt modelId="{4DF9C2FE-C7B5-4A53-BA1F-C3B3A1D99022}" type="pres">
      <dgm:prSet presAssocID="{8BE3DD59-A8C2-4FEA-8F65-81CF7A2569B2}" presName="hierRoot2" presStyleCnt="0">
        <dgm:presLayoutVars>
          <dgm:hierBranch val="init"/>
        </dgm:presLayoutVars>
      </dgm:prSet>
      <dgm:spPr/>
    </dgm:pt>
    <dgm:pt modelId="{7D304A89-4AC7-49E5-9995-945B982DE5B6}" type="pres">
      <dgm:prSet presAssocID="{8BE3DD59-A8C2-4FEA-8F65-81CF7A2569B2}" presName="rootComposite2" presStyleCnt="0"/>
      <dgm:spPr/>
    </dgm:pt>
    <dgm:pt modelId="{E638053F-5CB5-4FAD-B55B-29B7E0C88518}" type="pres">
      <dgm:prSet presAssocID="{8BE3DD59-A8C2-4FEA-8F65-81CF7A2569B2}" presName="rootText2" presStyleLbl="alignAcc1" presStyleIdx="0" presStyleCnt="0">
        <dgm:presLayoutVars>
          <dgm:chPref val="3"/>
        </dgm:presLayoutVars>
      </dgm:prSet>
      <dgm:spPr/>
    </dgm:pt>
    <dgm:pt modelId="{BC036BB2-44FF-4626-83D5-1FA5A4544A95}" type="pres">
      <dgm:prSet presAssocID="{8BE3DD59-A8C2-4FEA-8F65-81CF7A2569B2}" presName="topArc2" presStyleLbl="parChTrans1D1" presStyleIdx="14" presStyleCnt="38"/>
      <dgm:spPr/>
    </dgm:pt>
    <dgm:pt modelId="{FAAA7431-99F2-4ACF-A58E-6E2D042228E4}" type="pres">
      <dgm:prSet presAssocID="{8BE3DD59-A8C2-4FEA-8F65-81CF7A2569B2}" presName="bottomArc2" presStyleLbl="parChTrans1D1" presStyleIdx="15" presStyleCnt="38"/>
      <dgm:spPr/>
    </dgm:pt>
    <dgm:pt modelId="{E6B80A5B-C54B-4856-A2A0-410BB223671F}" type="pres">
      <dgm:prSet presAssocID="{8BE3DD59-A8C2-4FEA-8F65-81CF7A2569B2}" presName="topConnNode2" presStyleLbl="node2" presStyleIdx="0" presStyleCnt="0"/>
      <dgm:spPr/>
    </dgm:pt>
    <dgm:pt modelId="{081E1F7D-68F6-43B3-84A9-6C6DA3574E0F}" type="pres">
      <dgm:prSet presAssocID="{8BE3DD59-A8C2-4FEA-8F65-81CF7A2569B2}" presName="hierChild4" presStyleCnt="0"/>
      <dgm:spPr/>
    </dgm:pt>
    <dgm:pt modelId="{53D3BECA-E803-420E-8DD4-06C9387FAA24}" type="pres">
      <dgm:prSet presAssocID="{CF721D5B-467B-4192-863C-6A2652DF516F}" presName="Name28" presStyleLbl="parChTrans1D3" presStyleIdx="4" presStyleCnt="12"/>
      <dgm:spPr/>
    </dgm:pt>
    <dgm:pt modelId="{883FB2B2-5026-479F-A6E6-1B4E10BAC32A}" type="pres">
      <dgm:prSet presAssocID="{7D187CAA-C826-4360-88FA-275D7FFD221F}" presName="hierRoot2" presStyleCnt="0">
        <dgm:presLayoutVars>
          <dgm:hierBranch val="init"/>
        </dgm:presLayoutVars>
      </dgm:prSet>
      <dgm:spPr/>
    </dgm:pt>
    <dgm:pt modelId="{A3347B4F-4DD3-43D4-AF2E-069E3511EF89}" type="pres">
      <dgm:prSet presAssocID="{7D187CAA-C826-4360-88FA-275D7FFD221F}" presName="rootComposite2" presStyleCnt="0"/>
      <dgm:spPr/>
    </dgm:pt>
    <dgm:pt modelId="{F429E6DA-D417-4457-9DB5-1D0FC0EA39CB}" type="pres">
      <dgm:prSet presAssocID="{7D187CAA-C826-4360-88FA-275D7FFD221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ACC8B58-04AB-463B-A862-B97FF34A71E9}" type="pres">
      <dgm:prSet presAssocID="{7D187CAA-C826-4360-88FA-275D7FFD221F}" presName="topArc2" presStyleLbl="parChTrans1D1" presStyleIdx="16" presStyleCnt="38"/>
      <dgm:spPr/>
    </dgm:pt>
    <dgm:pt modelId="{287DBD61-CDF6-4984-8B21-CADD0F78B754}" type="pres">
      <dgm:prSet presAssocID="{7D187CAA-C826-4360-88FA-275D7FFD221F}" presName="bottomArc2" presStyleLbl="parChTrans1D1" presStyleIdx="17" presStyleCnt="38"/>
      <dgm:spPr/>
    </dgm:pt>
    <dgm:pt modelId="{59F1D1F7-3F19-49D9-991D-19BE461AC2A6}" type="pres">
      <dgm:prSet presAssocID="{7D187CAA-C826-4360-88FA-275D7FFD221F}" presName="topConnNode2" presStyleLbl="node3" presStyleIdx="0" presStyleCnt="0"/>
      <dgm:spPr/>
    </dgm:pt>
    <dgm:pt modelId="{8387E927-54B8-40C3-90A1-7898F56C2A8F}" type="pres">
      <dgm:prSet presAssocID="{7D187CAA-C826-4360-88FA-275D7FFD221F}" presName="hierChild4" presStyleCnt="0"/>
      <dgm:spPr/>
    </dgm:pt>
    <dgm:pt modelId="{4B6F8233-394A-4D4C-9DB7-AD16012BA176}" type="pres">
      <dgm:prSet presAssocID="{7D187CAA-C826-4360-88FA-275D7FFD221F}" presName="hierChild5" presStyleCnt="0"/>
      <dgm:spPr/>
    </dgm:pt>
    <dgm:pt modelId="{A23AD7A2-8420-458D-8DE0-C42F0D1D5C6C}" type="pres">
      <dgm:prSet presAssocID="{B182FE2F-F0CA-43B5-A441-F1FC91426D2F}" presName="Name28" presStyleLbl="parChTrans1D3" presStyleIdx="5" presStyleCnt="12"/>
      <dgm:spPr/>
    </dgm:pt>
    <dgm:pt modelId="{C6636886-C474-41C7-A9C1-77B2B325F5EB}" type="pres">
      <dgm:prSet presAssocID="{16F11BD9-626E-4804-998F-0E3722E16A1D}" presName="hierRoot2" presStyleCnt="0">
        <dgm:presLayoutVars>
          <dgm:hierBranch val="init"/>
        </dgm:presLayoutVars>
      </dgm:prSet>
      <dgm:spPr/>
    </dgm:pt>
    <dgm:pt modelId="{29684664-B7B0-4ECB-BA8A-459299FEA350}" type="pres">
      <dgm:prSet presAssocID="{16F11BD9-626E-4804-998F-0E3722E16A1D}" presName="rootComposite2" presStyleCnt="0"/>
      <dgm:spPr/>
    </dgm:pt>
    <dgm:pt modelId="{A83E91E1-9E46-48B4-8A55-9FFFF9406437}" type="pres">
      <dgm:prSet presAssocID="{16F11BD9-626E-4804-998F-0E3722E16A1D}" presName="rootText2" presStyleLbl="alignAcc1" presStyleIdx="0" presStyleCnt="0">
        <dgm:presLayoutVars>
          <dgm:chPref val="3"/>
        </dgm:presLayoutVars>
      </dgm:prSet>
      <dgm:spPr/>
    </dgm:pt>
    <dgm:pt modelId="{1F047A9A-78B5-40CB-9857-55AC780EF7C7}" type="pres">
      <dgm:prSet presAssocID="{16F11BD9-626E-4804-998F-0E3722E16A1D}" presName="topArc2" presStyleLbl="parChTrans1D1" presStyleIdx="18" presStyleCnt="38"/>
      <dgm:spPr/>
    </dgm:pt>
    <dgm:pt modelId="{ED508B96-334C-4CC6-A42F-CA0ED05B7E8F}" type="pres">
      <dgm:prSet presAssocID="{16F11BD9-626E-4804-998F-0E3722E16A1D}" presName="bottomArc2" presStyleLbl="parChTrans1D1" presStyleIdx="19" presStyleCnt="38"/>
      <dgm:spPr/>
    </dgm:pt>
    <dgm:pt modelId="{D466606F-9317-4A3B-B785-59F2F3FD896D}" type="pres">
      <dgm:prSet presAssocID="{16F11BD9-626E-4804-998F-0E3722E16A1D}" presName="topConnNode2" presStyleLbl="node3" presStyleIdx="0" presStyleCnt="0"/>
      <dgm:spPr/>
    </dgm:pt>
    <dgm:pt modelId="{5E6B18EE-1E3F-4676-8706-849E3CDB91D3}" type="pres">
      <dgm:prSet presAssocID="{16F11BD9-626E-4804-998F-0E3722E16A1D}" presName="hierChild4" presStyleCnt="0"/>
      <dgm:spPr/>
    </dgm:pt>
    <dgm:pt modelId="{26E7B5BE-4736-4001-81AE-C52EC71F69A7}" type="pres">
      <dgm:prSet presAssocID="{16F11BD9-626E-4804-998F-0E3722E16A1D}" presName="hierChild5" presStyleCnt="0"/>
      <dgm:spPr/>
    </dgm:pt>
    <dgm:pt modelId="{39DF4D10-363D-4546-814C-9CB098DAC0E5}" type="pres">
      <dgm:prSet presAssocID="{8BE3DD59-A8C2-4FEA-8F65-81CF7A2569B2}" presName="hierChild5" presStyleCnt="0"/>
      <dgm:spPr/>
    </dgm:pt>
    <dgm:pt modelId="{7C380B09-9A72-4293-9908-114DB55BED4A}" type="pres">
      <dgm:prSet presAssocID="{A93BC739-C3D6-4A32-80D4-92C04DD905CD}" presName="Name28" presStyleLbl="parChTrans1D2" presStyleIdx="3" presStyleCnt="6"/>
      <dgm:spPr/>
    </dgm:pt>
    <dgm:pt modelId="{EC49CB64-0203-4FD9-9FFA-18EC919A42AE}" type="pres">
      <dgm:prSet presAssocID="{1D87A43A-A31D-401F-804E-34184D0368C4}" presName="hierRoot2" presStyleCnt="0">
        <dgm:presLayoutVars>
          <dgm:hierBranch val="init"/>
        </dgm:presLayoutVars>
      </dgm:prSet>
      <dgm:spPr/>
    </dgm:pt>
    <dgm:pt modelId="{FC155A3E-D038-46B9-833B-FCFFE6DD3537}" type="pres">
      <dgm:prSet presAssocID="{1D87A43A-A31D-401F-804E-34184D0368C4}" presName="rootComposite2" presStyleCnt="0"/>
      <dgm:spPr/>
    </dgm:pt>
    <dgm:pt modelId="{0038A893-AAFA-4310-9D9D-BE67E03BC900}" type="pres">
      <dgm:prSet presAssocID="{1D87A43A-A31D-401F-804E-34184D0368C4}" presName="rootText2" presStyleLbl="alignAcc1" presStyleIdx="0" presStyleCnt="0">
        <dgm:presLayoutVars>
          <dgm:chPref val="3"/>
        </dgm:presLayoutVars>
      </dgm:prSet>
      <dgm:spPr/>
    </dgm:pt>
    <dgm:pt modelId="{6C51817F-4CA5-4A11-BE41-493C65C9D0EB}" type="pres">
      <dgm:prSet presAssocID="{1D87A43A-A31D-401F-804E-34184D0368C4}" presName="topArc2" presStyleLbl="parChTrans1D1" presStyleIdx="20" presStyleCnt="38"/>
      <dgm:spPr/>
    </dgm:pt>
    <dgm:pt modelId="{ED35C034-FA2E-4510-8B1A-120790ABDD38}" type="pres">
      <dgm:prSet presAssocID="{1D87A43A-A31D-401F-804E-34184D0368C4}" presName="bottomArc2" presStyleLbl="parChTrans1D1" presStyleIdx="21" presStyleCnt="38"/>
      <dgm:spPr/>
    </dgm:pt>
    <dgm:pt modelId="{8A13B894-B343-4AEF-839F-267CF2056485}" type="pres">
      <dgm:prSet presAssocID="{1D87A43A-A31D-401F-804E-34184D0368C4}" presName="topConnNode2" presStyleLbl="node2" presStyleIdx="0" presStyleCnt="0"/>
      <dgm:spPr/>
    </dgm:pt>
    <dgm:pt modelId="{80BBB24B-6860-4081-A104-B1293CFA8909}" type="pres">
      <dgm:prSet presAssocID="{1D87A43A-A31D-401F-804E-34184D0368C4}" presName="hierChild4" presStyleCnt="0"/>
      <dgm:spPr/>
    </dgm:pt>
    <dgm:pt modelId="{9A46CE44-D03A-457D-8133-C07932BCCCBE}" type="pres">
      <dgm:prSet presAssocID="{8E1A25CC-5DBC-4B06-8F93-0FBF80401A1E}" presName="Name28" presStyleLbl="parChTrans1D3" presStyleIdx="6" presStyleCnt="12"/>
      <dgm:spPr/>
    </dgm:pt>
    <dgm:pt modelId="{92FBBBC0-AB88-4696-815B-0B5A3AF83459}" type="pres">
      <dgm:prSet presAssocID="{DD340659-54CA-474A-B5F7-080EA8BD95AB}" presName="hierRoot2" presStyleCnt="0">
        <dgm:presLayoutVars>
          <dgm:hierBranch val="init"/>
        </dgm:presLayoutVars>
      </dgm:prSet>
      <dgm:spPr/>
    </dgm:pt>
    <dgm:pt modelId="{A16B6DA7-EC36-485A-916D-4CBF510652DE}" type="pres">
      <dgm:prSet presAssocID="{DD340659-54CA-474A-B5F7-080EA8BD95AB}" presName="rootComposite2" presStyleCnt="0"/>
      <dgm:spPr/>
    </dgm:pt>
    <dgm:pt modelId="{03603A55-FC7C-4A50-836D-8107829B03E5}" type="pres">
      <dgm:prSet presAssocID="{DD340659-54CA-474A-B5F7-080EA8BD95AB}" presName="rootText2" presStyleLbl="alignAcc1" presStyleIdx="0" presStyleCnt="0">
        <dgm:presLayoutVars>
          <dgm:chPref val="3"/>
        </dgm:presLayoutVars>
      </dgm:prSet>
      <dgm:spPr/>
    </dgm:pt>
    <dgm:pt modelId="{3418070C-A555-47B3-8361-9253BB91935D}" type="pres">
      <dgm:prSet presAssocID="{DD340659-54CA-474A-B5F7-080EA8BD95AB}" presName="topArc2" presStyleLbl="parChTrans1D1" presStyleIdx="22" presStyleCnt="38"/>
      <dgm:spPr/>
    </dgm:pt>
    <dgm:pt modelId="{868D91BC-D8AD-410D-A0BE-00B19F5E3956}" type="pres">
      <dgm:prSet presAssocID="{DD340659-54CA-474A-B5F7-080EA8BD95AB}" presName="bottomArc2" presStyleLbl="parChTrans1D1" presStyleIdx="23" presStyleCnt="38"/>
      <dgm:spPr/>
    </dgm:pt>
    <dgm:pt modelId="{8EF8DD01-30A3-4CF2-ADE4-36C5C2BEA25C}" type="pres">
      <dgm:prSet presAssocID="{DD340659-54CA-474A-B5F7-080EA8BD95AB}" presName="topConnNode2" presStyleLbl="node3" presStyleIdx="0" presStyleCnt="0"/>
      <dgm:spPr/>
    </dgm:pt>
    <dgm:pt modelId="{2027B739-64F7-4B5D-BCFF-155F6DF7DB6C}" type="pres">
      <dgm:prSet presAssocID="{DD340659-54CA-474A-B5F7-080EA8BD95AB}" presName="hierChild4" presStyleCnt="0"/>
      <dgm:spPr/>
    </dgm:pt>
    <dgm:pt modelId="{421D43F1-76B2-4880-94A4-D535EA65437C}" type="pres">
      <dgm:prSet presAssocID="{DD340659-54CA-474A-B5F7-080EA8BD95AB}" presName="hierChild5" presStyleCnt="0"/>
      <dgm:spPr/>
    </dgm:pt>
    <dgm:pt modelId="{48B8ED19-414A-4B40-9F6F-3CCCD0E78F78}" type="pres">
      <dgm:prSet presAssocID="{B73F763F-AC14-48BA-8C5B-53A87E04590C}" presName="Name28" presStyleLbl="parChTrans1D3" presStyleIdx="7" presStyleCnt="12"/>
      <dgm:spPr/>
    </dgm:pt>
    <dgm:pt modelId="{AA1A29D3-AC44-4DE4-9E9F-C4902CC29090}" type="pres">
      <dgm:prSet presAssocID="{5CB744CF-EDD3-4CDE-B5F5-42CEDF7B6B29}" presName="hierRoot2" presStyleCnt="0">
        <dgm:presLayoutVars>
          <dgm:hierBranch val="init"/>
        </dgm:presLayoutVars>
      </dgm:prSet>
      <dgm:spPr/>
    </dgm:pt>
    <dgm:pt modelId="{D0F2B894-F5D0-4C8B-BD53-BDF458E2EEC3}" type="pres">
      <dgm:prSet presAssocID="{5CB744CF-EDD3-4CDE-B5F5-42CEDF7B6B29}" presName="rootComposite2" presStyleCnt="0"/>
      <dgm:spPr/>
    </dgm:pt>
    <dgm:pt modelId="{32A2AD41-EDF5-4B9C-B9D1-6A57D816F59F}" type="pres">
      <dgm:prSet presAssocID="{5CB744CF-EDD3-4CDE-B5F5-42CEDF7B6B2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6F5AD07-F617-4847-A31F-AD2E0CD1171E}" type="pres">
      <dgm:prSet presAssocID="{5CB744CF-EDD3-4CDE-B5F5-42CEDF7B6B29}" presName="topArc2" presStyleLbl="parChTrans1D1" presStyleIdx="24" presStyleCnt="38"/>
      <dgm:spPr/>
    </dgm:pt>
    <dgm:pt modelId="{7AED1796-1A47-43A3-B087-98EB374E81F3}" type="pres">
      <dgm:prSet presAssocID="{5CB744CF-EDD3-4CDE-B5F5-42CEDF7B6B29}" presName="bottomArc2" presStyleLbl="parChTrans1D1" presStyleIdx="25" presStyleCnt="38"/>
      <dgm:spPr/>
    </dgm:pt>
    <dgm:pt modelId="{8729FA3A-F3AC-4436-A0BF-710143E3DD6B}" type="pres">
      <dgm:prSet presAssocID="{5CB744CF-EDD3-4CDE-B5F5-42CEDF7B6B29}" presName="topConnNode2" presStyleLbl="node3" presStyleIdx="0" presStyleCnt="0"/>
      <dgm:spPr/>
    </dgm:pt>
    <dgm:pt modelId="{8468CFFD-856B-48E2-9E38-6ADBD19A03C9}" type="pres">
      <dgm:prSet presAssocID="{5CB744CF-EDD3-4CDE-B5F5-42CEDF7B6B29}" presName="hierChild4" presStyleCnt="0"/>
      <dgm:spPr/>
    </dgm:pt>
    <dgm:pt modelId="{D5057D34-2E96-4F8D-90C1-D8C15CBDD232}" type="pres">
      <dgm:prSet presAssocID="{5CB744CF-EDD3-4CDE-B5F5-42CEDF7B6B29}" presName="hierChild5" presStyleCnt="0"/>
      <dgm:spPr/>
    </dgm:pt>
    <dgm:pt modelId="{05700B26-7909-43E5-8A77-8469A5D9E45C}" type="pres">
      <dgm:prSet presAssocID="{1D87A43A-A31D-401F-804E-34184D0368C4}" presName="hierChild5" presStyleCnt="0"/>
      <dgm:spPr/>
    </dgm:pt>
    <dgm:pt modelId="{68C49998-2742-483A-9630-C754A5A788E8}" type="pres">
      <dgm:prSet presAssocID="{155A9BFF-CC09-408A-B77E-60CE750725E1}" presName="Name28" presStyleLbl="parChTrans1D2" presStyleIdx="4" presStyleCnt="6"/>
      <dgm:spPr/>
    </dgm:pt>
    <dgm:pt modelId="{E3827980-416D-4EDA-B3C7-75582A324716}" type="pres">
      <dgm:prSet presAssocID="{DE43137D-372F-45A4-AA45-33DB046F1952}" presName="hierRoot2" presStyleCnt="0">
        <dgm:presLayoutVars>
          <dgm:hierBranch val="init"/>
        </dgm:presLayoutVars>
      </dgm:prSet>
      <dgm:spPr/>
    </dgm:pt>
    <dgm:pt modelId="{9544E45A-E207-4BB1-BAAC-455EE4B65F3D}" type="pres">
      <dgm:prSet presAssocID="{DE43137D-372F-45A4-AA45-33DB046F1952}" presName="rootComposite2" presStyleCnt="0"/>
      <dgm:spPr/>
    </dgm:pt>
    <dgm:pt modelId="{04B454DF-F43D-4DB2-B49F-7778BCDC516E}" type="pres">
      <dgm:prSet presAssocID="{DE43137D-372F-45A4-AA45-33DB046F1952}" presName="rootText2" presStyleLbl="alignAcc1" presStyleIdx="0" presStyleCnt="0">
        <dgm:presLayoutVars>
          <dgm:chPref val="3"/>
        </dgm:presLayoutVars>
      </dgm:prSet>
      <dgm:spPr/>
    </dgm:pt>
    <dgm:pt modelId="{ECDD4CD7-5FA5-4EF3-A3C0-04FE31695004}" type="pres">
      <dgm:prSet presAssocID="{DE43137D-372F-45A4-AA45-33DB046F1952}" presName="topArc2" presStyleLbl="parChTrans1D1" presStyleIdx="26" presStyleCnt="38"/>
      <dgm:spPr/>
    </dgm:pt>
    <dgm:pt modelId="{03209670-F988-4DA2-BAD0-6C0820CA4911}" type="pres">
      <dgm:prSet presAssocID="{DE43137D-372F-45A4-AA45-33DB046F1952}" presName="bottomArc2" presStyleLbl="parChTrans1D1" presStyleIdx="27" presStyleCnt="38"/>
      <dgm:spPr/>
    </dgm:pt>
    <dgm:pt modelId="{9B643CE9-3C36-4DE0-991B-59CD45E2AEE8}" type="pres">
      <dgm:prSet presAssocID="{DE43137D-372F-45A4-AA45-33DB046F1952}" presName="topConnNode2" presStyleLbl="node2" presStyleIdx="0" presStyleCnt="0"/>
      <dgm:spPr/>
    </dgm:pt>
    <dgm:pt modelId="{87757F80-5667-4B75-9878-65CC16217BC5}" type="pres">
      <dgm:prSet presAssocID="{DE43137D-372F-45A4-AA45-33DB046F1952}" presName="hierChild4" presStyleCnt="0"/>
      <dgm:spPr/>
    </dgm:pt>
    <dgm:pt modelId="{A458244F-4200-47FD-B798-9B118A776310}" type="pres">
      <dgm:prSet presAssocID="{900467DA-ECCC-4807-B8E0-CCD24029086F}" presName="Name28" presStyleLbl="parChTrans1D3" presStyleIdx="8" presStyleCnt="12"/>
      <dgm:spPr/>
    </dgm:pt>
    <dgm:pt modelId="{716EE7CE-4DCA-4AC2-B42D-B6AFCFAA5ED4}" type="pres">
      <dgm:prSet presAssocID="{391F0DE5-7931-4C14-BA86-72B26242DEF9}" presName="hierRoot2" presStyleCnt="0">
        <dgm:presLayoutVars>
          <dgm:hierBranch val="init"/>
        </dgm:presLayoutVars>
      </dgm:prSet>
      <dgm:spPr/>
    </dgm:pt>
    <dgm:pt modelId="{A06AAAD4-C979-4378-90F6-FF35B2A4A920}" type="pres">
      <dgm:prSet presAssocID="{391F0DE5-7931-4C14-BA86-72B26242DEF9}" presName="rootComposite2" presStyleCnt="0"/>
      <dgm:spPr/>
    </dgm:pt>
    <dgm:pt modelId="{AC93FF37-A560-4944-915A-E4C0E2BDD3A5}" type="pres">
      <dgm:prSet presAssocID="{391F0DE5-7931-4C14-BA86-72B26242DEF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9E7DEA8-282A-4A72-A88B-BAE1189A9A12}" type="pres">
      <dgm:prSet presAssocID="{391F0DE5-7931-4C14-BA86-72B26242DEF9}" presName="topArc2" presStyleLbl="parChTrans1D1" presStyleIdx="28" presStyleCnt="38"/>
      <dgm:spPr/>
    </dgm:pt>
    <dgm:pt modelId="{F71AD955-37E0-4415-9690-0CFD08B40CF3}" type="pres">
      <dgm:prSet presAssocID="{391F0DE5-7931-4C14-BA86-72B26242DEF9}" presName="bottomArc2" presStyleLbl="parChTrans1D1" presStyleIdx="29" presStyleCnt="38"/>
      <dgm:spPr/>
    </dgm:pt>
    <dgm:pt modelId="{2BE23439-D2A9-4312-A5C9-9A42EDFDA395}" type="pres">
      <dgm:prSet presAssocID="{391F0DE5-7931-4C14-BA86-72B26242DEF9}" presName="topConnNode2" presStyleLbl="node3" presStyleIdx="0" presStyleCnt="0"/>
      <dgm:spPr/>
    </dgm:pt>
    <dgm:pt modelId="{1F8469BB-7B10-4D58-A335-720D9EB05220}" type="pres">
      <dgm:prSet presAssocID="{391F0DE5-7931-4C14-BA86-72B26242DEF9}" presName="hierChild4" presStyleCnt="0"/>
      <dgm:spPr/>
    </dgm:pt>
    <dgm:pt modelId="{98FF38B5-0652-40B0-9405-8F12EAA6AD85}" type="pres">
      <dgm:prSet presAssocID="{391F0DE5-7931-4C14-BA86-72B26242DEF9}" presName="hierChild5" presStyleCnt="0"/>
      <dgm:spPr/>
    </dgm:pt>
    <dgm:pt modelId="{A2516F52-AEAF-4883-A8BF-223139837F66}" type="pres">
      <dgm:prSet presAssocID="{63615263-63EF-434E-BE35-3297CAE1A9AE}" presName="Name28" presStyleLbl="parChTrans1D3" presStyleIdx="9" presStyleCnt="12"/>
      <dgm:spPr/>
    </dgm:pt>
    <dgm:pt modelId="{7D641B4D-BC3B-40A1-B778-4A5E870EC2C8}" type="pres">
      <dgm:prSet presAssocID="{A3E88FCD-71CC-48EA-8469-89103B5F0C6F}" presName="hierRoot2" presStyleCnt="0">
        <dgm:presLayoutVars>
          <dgm:hierBranch val="init"/>
        </dgm:presLayoutVars>
      </dgm:prSet>
      <dgm:spPr/>
    </dgm:pt>
    <dgm:pt modelId="{ED9A0CE3-7C5F-420E-B69E-1FC25A5395C9}" type="pres">
      <dgm:prSet presAssocID="{A3E88FCD-71CC-48EA-8469-89103B5F0C6F}" presName="rootComposite2" presStyleCnt="0"/>
      <dgm:spPr/>
    </dgm:pt>
    <dgm:pt modelId="{91385FBA-3054-438E-8751-04D7C2C87B55}" type="pres">
      <dgm:prSet presAssocID="{A3E88FCD-71CC-48EA-8469-89103B5F0C6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2050DCB-6135-4E1E-9279-2D8F735A8209}" type="pres">
      <dgm:prSet presAssocID="{A3E88FCD-71CC-48EA-8469-89103B5F0C6F}" presName="topArc2" presStyleLbl="parChTrans1D1" presStyleIdx="30" presStyleCnt="38"/>
      <dgm:spPr/>
    </dgm:pt>
    <dgm:pt modelId="{702B9C29-B0C4-4917-B0DB-B888DC7F57D4}" type="pres">
      <dgm:prSet presAssocID="{A3E88FCD-71CC-48EA-8469-89103B5F0C6F}" presName="bottomArc2" presStyleLbl="parChTrans1D1" presStyleIdx="31" presStyleCnt="38"/>
      <dgm:spPr/>
    </dgm:pt>
    <dgm:pt modelId="{5663D298-1322-43E9-AA63-092E0DCB4F74}" type="pres">
      <dgm:prSet presAssocID="{A3E88FCD-71CC-48EA-8469-89103B5F0C6F}" presName="topConnNode2" presStyleLbl="node3" presStyleIdx="0" presStyleCnt="0"/>
      <dgm:spPr/>
    </dgm:pt>
    <dgm:pt modelId="{112A08F8-02B6-4E1C-9F75-FEE94834D18A}" type="pres">
      <dgm:prSet presAssocID="{A3E88FCD-71CC-48EA-8469-89103B5F0C6F}" presName="hierChild4" presStyleCnt="0"/>
      <dgm:spPr/>
    </dgm:pt>
    <dgm:pt modelId="{ECA40438-D597-4E3E-A1C1-5F6E43F88BE0}" type="pres">
      <dgm:prSet presAssocID="{A3E88FCD-71CC-48EA-8469-89103B5F0C6F}" presName="hierChild5" presStyleCnt="0"/>
      <dgm:spPr/>
    </dgm:pt>
    <dgm:pt modelId="{49C2F388-91BA-44D7-8599-B321025E6333}" type="pres">
      <dgm:prSet presAssocID="{DE43137D-372F-45A4-AA45-33DB046F1952}" presName="hierChild5" presStyleCnt="0"/>
      <dgm:spPr/>
    </dgm:pt>
    <dgm:pt modelId="{339BAF82-91D0-4858-83A9-A8E02762D6C2}" type="pres">
      <dgm:prSet presAssocID="{881287C3-C468-41DA-BE12-24A9498AA72B}" presName="Name28" presStyleLbl="parChTrans1D2" presStyleIdx="5" presStyleCnt="6"/>
      <dgm:spPr/>
    </dgm:pt>
    <dgm:pt modelId="{C6BF6D0E-74F5-4E0A-A917-FED7BEC86AAF}" type="pres">
      <dgm:prSet presAssocID="{A5DB70A4-6349-4AA8-96E4-E5153EB920EE}" presName="hierRoot2" presStyleCnt="0">
        <dgm:presLayoutVars>
          <dgm:hierBranch val="init"/>
        </dgm:presLayoutVars>
      </dgm:prSet>
      <dgm:spPr/>
    </dgm:pt>
    <dgm:pt modelId="{CC8A3DFB-9ECA-47B2-B095-BB1B0175A517}" type="pres">
      <dgm:prSet presAssocID="{A5DB70A4-6349-4AA8-96E4-E5153EB920EE}" presName="rootComposite2" presStyleCnt="0"/>
      <dgm:spPr/>
    </dgm:pt>
    <dgm:pt modelId="{EDE12C20-F25B-4242-A26F-C3BDAC91E674}" type="pres">
      <dgm:prSet presAssocID="{A5DB70A4-6349-4AA8-96E4-E5153EB920EE}" presName="rootText2" presStyleLbl="alignAcc1" presStyleIdx="0" presStyleCnt="0">
        <dgm:presLayoutVars>
          <dgm:chPref val="3"/>
        </dgm:presLayoutVars>
      </dgm:prSet>
      <dgm:spPr/>
    </dgm:pt>
    <dgm:pt modelId="{A6C5209F-4F7B-4F4C-977E-82C95CB1BFD3}" type="pres">
      <dgm:prSet presAssocID="{A5DB70A4-6349-4AA8-96E4-E5153EB920EE}" presName="topArc2" presStyleLbl="parChTrans1D1" presStyleIdx="32" presStyleCnt="38"/>
      <dgm:spPr/>
    </dgm:pt>
    <dgm:pt modelId="{7148CCA2-B560-4215-B0A2-DA35A347896A}" type="pres">
      <dgm:prSet presAssocID="{A5DB70A4-6349-4AA8-96E4-E5153EB920EE}" presName="bottomArc2" presStyleLbl="parChTrans1D1" presStyleIdx="33" presStyleCnt="38"/>
      <dgm:spPr/>
    </dgm:pt>
    <dgm:pt modelId="{A721CF0B-2766-4FEF-BA9B-4ACC3F0643FC}" type="pres">
      <dgm:prSet presAssocID="{A5DB70A4-6349-4AA8-96E4-E5153EB920EE}" presName="topConnNode2" presStyleLbl="node2" presStyleIdx="0" presStyleCnt="0"/>
      <dgm:spPr/>
    </dgm:pt>
    <dgm:pt modelId="{3BF217A8-3DBF-468F-B977-EEEED8E3789A}" type="pres">
      <dgm:prSet presAssocID="{A5DB70A4-6349-4AA8-96E4-E5153EB920EE}" presName="hierChild4" presStyleCnt="0"/>
      <dgm:spPr/>
    </dgm:pt>
    <dgm:pt modelId="{FCFDE83D-5869-40E1-A6AF-17081A5FD723}" type="pres">
      <dgm:prSet presAssocID="{90B082CD-11D8-4B34-87E6-447E9B975BD9}" presName="Name28" presStyleLbl="parChTrans1D3" presStyleIdx="10" presStyleCnt="12"/>
      <dgm:spPr/>
    </dgm:pt>
    <dgm:pt modelId="{6F0896C9-57AD-477A-B74E-6CBBF6A1DE67}" type="pres">
      <dgm:prSet presAssocID="{EAF9A67A-A2AF-45A0-B451-9E3A9E9FD070}" presName="hierRoot2" presStyleCnt="0">
        <dgm:presLayoutVars>
          <dgm:hierBranch val="init"/>
        </dgm:presLayoutVars>
      </dgm:prSet>
      <dgm:spPr/>
    </dgm:pt>
    <dgm:pt modelId="{9C89E3F5-6558-4576-94AB-A803B6E4ED4D}" type="pres">
      <dgm:prSet presAssocID="{EAF9A67A-A2AF-45A0-B451-9E3A9E9FD070}" presName="rootComposite2" presStyleCnt="0"/>
      <dgm:spPr/>
    </dgm:pt>
    <dgm:pt modelId="{30892C75-021C-4A4C-A0AB-C5131BDDDC64}" type="pres">
      <dgm:prSet presAssocID="{EAF9A67A-A2AF-45A0-B451-9E3A9E9FD070}" presName="rootText2" presStyleLbl="alignAcc1" presStyleIdx="0" presStyleCnt="0">
        <dgm:presLayoutVars>
          <dgm:chPref val="3"/>
        </dgm:presLayoutVars>
      </dgm:prSet>
      <dgm:spPr/>
    </dgm:pt>
    <dgm:pt modelId="{747526E0-D860-4917-912D-DC0E127943C0}" type="pres">
      <dgm:prSet presAssocID="{EAF9A67A-A2AF-45A0-B451-9E3A9E9FD070}" presName="topArc2" presStyleLbl="parChTrans1D1" presStyleIdx="34" presStyleCnt="38"/>
      <dgm:spPr/>
    </dgm:pt>
    <dgm:pt modelId="{4766EADE-D6AA-421C-811F-06B4D7580C48}" type="pres">
      <dgm:prSet presAssocID="{EAF9A67A-A2AF-45A0-B451-9E3A9E9FD070}" presName="bottomArc2" presStyleLbl="parChTrans1D1" presStyleIdx="35" presStyleCnt="38"/>
      <dgm:spPr/>
    </dgm:pt>
    <dgm:pt modelId="{43D3F133-F7D1-4C03-A815-BBD7B815B537}" type="pres">
      <dgm:prSet presAssocID="{EAF9A67A-A2AF-45A0-B451-9E3A9E9FD070}" presName="topConnNode2" presStyleLbl="node3" presStyleIdx="0" presStyleCnt="0"/>
      <dgm:spPr/>
    </dgm:pt>
    <dgm:pt modelId="{55AF6AB9-2270-4FCC-94D9-041D5BA257A5}" type="pres">
      <dgm:prSet presAssocID="{EAF9A67A-A2AF-45A0-B451-9E3A9E9FD070}" presName="hierChild4" presStyleCnt="0"/>
      <dgm:spPr/>
    </dgm:pt>
    <dgm:pt modelId="{876CAC16-1552-4A10-B67A-F46B6B28D511}" type="pres">
      <dgm:prSet presAssocID="{EAF9A67A-A2AF-45A0-B451-9E3A9E9FD070}" presName="hierChild5" presStyleCnt="0"/>
      <dgm:spPr/>
    </dgm:pt>
    <dgm:pt modelId="{2558CD90-E13A-4A76-8D8E-65FBF747319A}" type="pres">
      <dgm:prSet presAssocID="{33444A35-B531-444E-B2E7-BF2C8D166645}" presName="Name28" presStyleLbl="parChTrans1D3" presStyleIdx="11" presStyleCnt="12"/>
      <dgm:spPr/>
    </dgm:pt>
    <dgm:pt modelId="{1498B04B-61B9-44F8-86B4-120C8A6A50FF}" type="pres">
      <dgm:prSet presAssocID="{BBDBA2CA-4848-43D8-961D-E6AE1D9DF170}" presName="hierRoot2" presStyleCnt="0">
        <dgm:presLayoutVars>
          <dgm:hierBranch val="init"/>
        </dgm:presLayoutVars>
      </dgm:prSet>
      <dgm:spPr/>
    </dgm:pt>
    <dgm:pt modelId="{94FE424D-6CBD-4B72-B07F-0889E0EBCF3A}" type="pres">
      <dgm:prSet presAssocID="{BBDBA2CA-4848-43D8-961D-E6AE1D9DF170}" presName="rootComposite2" presStyleCnt="0"/>
      <dgm:spPr/>
    </dgm:pt>
    <dgm:pt modelId="{932C0148-A312-4688-B237-9068DF54E8B0}" type="pres">
      <dgm:prSet presAssocID="{BBDBA2CA-4848-43D8-961D-E6AE1D9DF17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16F715E-6D99-4B42-B352-D1877AA8B715}" type="pres">
      <dgm:prSet presAssocID="{BBDBA2CA-4848-43D8-961D-E6AE1D9DF170}" presName="topArc2" presStyleLbl="parChTrans1D1" presStyleIdx="36" presStyleCnt="38"/>
      <dgm:spPr/>
    </dgm:pt>
    <dgm:pt modelId="{3CFD6533-D78D-4BED-A28C-042C9602669A}" type="pres">
      <dgm:prSet presAssocID="{BBDBA2CA-4848-43D8-961D-E6AE1D9DF170}" presName="bottomArc2" presStyleLbl="parChTrans1D1" presStyleIdx="37" presStyleCnt="38"/>
      <dgm:spPr/>
    </dgm:pt>
    <dgm:pt modelId="{ABBA14EE-BB05-4BC0-8138-842B7FB8C0B7}" type="pres">
      <dgm:prSet presAssocID="{BBDBA2CA-4848-43D8-961D-E6AE1D9DF170}" presName="topConnNode2" presStyleLbl="node3" presStyleIdx="0" presStyleCnt="0"/>
      <dgm:spPr/>
    </dgm:pt>
    <dgm:pt modelId="{E4411883-0019-4BD1-8B87-CA785477AFDC}" type="pres">
      <dgm:prSet presAssocID="{BBDBA2CA-4848-43D8-961D-E6AE1D9DF170}" presName="hierChild4" presStyleCnt="0"/>
      <dgm:spPr/>
    </dgm:pt>
    <dgm:pt modelId="{7F631C97-13D0-4105-8B5F-694616E8C648}" type="pres">
      <dgm:prSet presAssocID="{BBDBA2CA-4848-43D8-961D-E6AE1D9DF170}" presName="hierChild5" presStyleCnt="0"/>
      <dgm:spPr/>
    </dgm:pt>
    <dgm:pt modelId="{9679AB8B-DE26-47AC-A7FB-32CA22B9D7FB}" type="pres">
      <dgm:prSet presAssocID="{A5DB70A4-6349-4AA8-96E4-E5153EB920EE}" presName="hierChild5" presStyleCnt="0"/>
      <dgm:spPr/>
    </dgm:pt>
    <dgm:pt modelId="{D0C77AD6-C8E6-45F3-B7BA-E623C9FD1571}" type="pres">
      <dgm:prSet presAssocID="{2241EC7D-B287-4FF1-BF26-BC58BABBC5DE}" presName="hierChild3" presStyleCnt="0"/>
      <dgm:spPr/>
    </dgm:pt>
  </dgm:ptLst>
  <dgm:cxnLst>
    <dgm:cxn modelId="{2E897F50-3155-430E-BEDD-77B3E763A43E}" type="presOf" srcId="{2241EC7D-B287-4FF1-BF26-BC58BABBC5DE}" destId="{4BEE9286-D886-4E4F-8B63-EE6FDDCAAFED}" srcOrd="0" destOrd="0" presId="urn:microsoft.com/office/officeart/2008/layout/HalfCircleOrganizationChart"/>
    <dgm:cxn modelId="{1CD8EC2C-515C-44E2-93FE-DF2465EB0390}" srcId="{39D7432F-C180-44BF-9A20-C3E438085FF3}" destId="{D7C36EB4-160B-427F-A766-20D6A4B6D5F0}" srcOrd="1" destOrd="0" parTransId="{025D210D-045E-4C42-8DDA-F4589B4E626C}" sibTransId="{298078A9-0BA6-469D-81B0-B02D4E4EF673}"/>
    <dgm:cxn modelId="{7891D259-E754-4B45-8514-864CF40AF51B}" type="presOf" srcId="{BBDBA2CA-4848-43D8-961D-E6AE1D9DF170}" destId="{ABBA14EE-BB05-4BC0-8138-842B7FB8C0B7}" srcOrd="1" destOrd="0" presId="urn:microsoft.com/office/officeart/2008/layout/HalfCircleOrganizationChart"/>
    <dgm:cxn modelId="{D0A6A6F2-24C5-454C-80D4-3BDE850A4B98}" type="presOf" srcId="{63615263-63EF-434E-BE35-3297CAE1A9AE}" destId="{A2516F52-AEAF-4883-A8BF-223139837F66}" srcOrd="0" destOrd="0" presId="urn:microsoft.com/office/officeart/2008/layout/HalfCircleOrganizationChart"/>
    <dgm:cxn modelId="{A7359A62-A3C2-4C75-AB13-31D3153D7B37}" srcId="{A5DB70A4-6349-4AA8-96E4-E5153EB920EE}" destId="{EAF9A67A-A2AF-45A0-B451-9E3A9E9FD070}" srcOrd="0" destOrd="0" parTransId="{90B082CD-11D8-4B34-87E6-447E9B975BD9}" sibTransId="{9BD1267F-9271-4057-934D-A147BAB91CAF}"/>
    <dgm:cxn modelId="{E1AEC9EE-F527-4C91-8059-D8E6D162FE7F}" type="presOf" srcId="{16F11BD9-626E-4804-998F-0E3722E16A1D}" destId="{D466606F-9317-4A3B-B785-59F2F3FD896D}" srcOrd="1" destOrd="0" presId="urn:microsoft.com/office/officeart/2008/layout/HalfCircleOrganizationChart"/>
    <dgm:cxn modelId="{A64D692F-E7CB-40F9-BA5C-3FCB1678E730}" srcId="{1D87A43A-A31D-401F-804E-34184D0368C4}" destId="{5CB744CF-EDD3-4CDE-B5F5-42CEDF7B6B29}" srcOrd="1" destOrd="0" parTransId="{B73F763F-AC14-48BA-8C5B-53A87E04590C}" sibTransId="{CB3ADD18-9F44-400E-A4EA-4A96DA44A3BF}"/>
    <dgm:cxn modelId="{B59C500F-44F9-430B-8074-80062B3E1728}" type="presOf" srcId="{025D210D-045E-4C42-8DDA-F4589B4E626C}" destId="{AB5C6398-878C-4C6F-9110-C5802BDB24B2}" srcOrd="0" destOrd="0" presId="urn:microsoft.com/office/officeart/2008/layout/HalfCircleOrganizationChart"/>
    <dgm:cxn modelId="{8B81E1C8-19AA-47D5-B006-CA4748D2A603}" type="presOf" srcId="{DE43137D-372F-45A4-AA45-33DB046F1952}" destId="{9B643CE9-3C36-4DE0-991B-59CD45E2AEE8}" srcOrd="1" destOrd="0" presId="urn:microsoft.com/office/officeart/2008/layout/HalfCircleOrganizationChart"/>
    <dgm:cxn modelId="{57152187-3491-46DF-85C7-0763ACF18B40}" type="presOf" srcId="{BBDBA2CA-4848-43D8-961D-E6AE1D9DF170}" destId="{932C0148-A312-4688-B237-9068DF54E8B0}" srcOrd="0" destOrd="0" presId="urn:microsoft.com/office/officeart/2008/layout/HalfCircleOrganizationChart"/>
    <dgm:cxn modelId="{31CE39E8-F26F-41A7-B4C2-E27F29B444F2}" srcId="{2241EC7D-B287-4FF1-BF26-BC58BABBC5DE}" destId="{1D87A43A-A31D-401F-804E-34184D0368C4}" srcOrd="3" destOrd="0" parTransId="{A93BC739-C3D6-4A32-80D4-92C04DD905CD}" sibTransId="{D2DE4F35-23B8-4069-8B1C-5865F4DFA829}"/>
    <dgm:cxn modelId="{23E9A190-F8E1-40F1-982D-7E3C60325294}" type="presOf" srcId="{A93BC739-C3D6-4A32-80D4-92C04DD905CD}" destId="{7C380B09-9A72-4293-9908-114DB55BED4A}" srcOrd="0" destOrd="0" presId="urn:microsoft.com/office/officeart/2008/layout/HalfCircleOrganizationChart"/>
    <dgm:cxn modelId="{4DE7BAF5-CA38-4992-8081-60BDD97314A5}" type="presOf" srcId="{33444A35-B531-444E-B2E7-BF2C8D166645}" destId="{2558CD90-E13A-4A76-8D8E-65FBF747319A}" srcOrd="0" destOrd="0" presId="urn:microsoft.com/office/officeart/2008/layout/HalfCircleOrganizationChart"/>
    <dgm:cxn modelId="{FBB65DC2-8270-40F2-B61C-05CB92B83CE8}" type="presOf" srcId="{A5DB70A4-6349-4AA8-96E4-E5153EB920EE}" destId="{EDE12C20-F25B-4242-A26F-C3BDAC91E674}" srcOrd="0" destOrd="0" presId="urn:microsoft.com/office/officeart/2008/layout/HalfCircleOrganizationChart"/>
    <dgm:cxn modelId="{B89F1C2E-2F3A-4220-B05A-B9C94E15AD70}" type="presOf" srcId="{7F458103-6E39-44A4-A7C8-3A8C83602985}" destId="{7C496950-CAA6-4346-879F-BDFB6704A791}" srcOrd="0" destOrd="0" presId="urn:microsoft.com/office/officeart/2008/layout/HalfCircleOrganizationChart"/>
    <dgm:cxn modelId="{363160C6-E218-4A90-9E0B-BBC1722F2640}" type="presOf" srcId="{8BE3DD59-A8C2-4FEA-8F65-81CF7A2569B2}" destId="{E638053F-5CB5-4FAD-B55B-29B7E0C88518}" srcOrd="0" destOrd="0" presId="urn:microsoft.com/office/officeart/2008/layout/HalfCircleOrganizationChart"/>
    <dgm:cxn modelId="{68BE58D6-1B68-4661-AC98-15313326FE40}" type="presOf" srcId="{7D187CAA-C826-4360-88FA-275D7FFD221F}" destId="{59F1D1F7-3F19-49D9-991D-19BE461AC2A6}" srcOrd="1" destOrd="0" presId="urn:microsoft.com/office/officeart/2008/layout/HalfCircleOrganizationChart"/>
    <dgm:cxn modelId="{85C436FF-5A9A-40D1-A913-B98B4CA95C98}" type="presOf" srcId="{CF721D5B-467B-4192-863C-6A2652DF516F}" destId="{53D3BECA-E803-420E-8DD4-06C9387FAA24}" srcOrd="0" destOrd="0" presId="urn:microsoft.com/office/officeart/2008/layout/HalfCircleOrganizationChart"/>
    <dgm:cxn modelId="{54841B98-B910-444B-A897-4F9D772C4A90}" srcId="{8BE3DD59-A8C2-4FEA-8F65-81CF7A2569B2}" destId="{7D187CAA-C826-4360-88FA-275D7FFD221F}" srcOrd="0" destOrd="0" parTransId="{CF721D5B-467B-4192-863C-6A2652DF516F}" sibTransId="{9D1C68E4-4BD0-41AA-A02A-2CAF9EEFB2F5}"/>
    <dgm:cxn modelId="{6727C419-77C9-4067-A7DE-E1EF3763E55F}" type="presOf" srcId="{10D11360-DCCE-4316-A26D-E4FC78A8A640}" destId="{29354566-3DB0-4558-B049-088DD65480AF}" srcOrd="0" destOrd="0" presId="urn:microsoft.com/office/officeart/2008/layout/HalfCircleOrganizationChart"/>
    <dgm:cxn modelId="{62F8DC42-3BD5-4DD8-9190-B4CBB3E4866F}" type="presOf" srcId="{6AE9F9B1-DFCE-4F42-94F6-8E903706CDE9}" destId="{95E5619F-2FDE-4C0F-A7B3-BA18ED374AE5}" srcOrd="0" destOrd="0" presId="urn:microsoft.com/office/officeart/2008/layout/HalfCircleOrganizationChart"/>
    <dgm:cxn modelId="{D0E10D14-6C08-4F67-A538-F1C15E215811}" type="presOf" srcId="{5CB744CF-EDD3-4CDE-B5F5-42CEDF7B6B29}" destId="{8729FA3A-F3AC-4436-A0BF-710143E3DD6B}" srcOrd="1" destOrd="0" presId="urn:microsoft.com/office/officeart/2008/layout/HalfCircleOrganizationChart"/>
    <dgm:cxn modelId="{193A8870-D50E-4138-ADA7-83BD0FAF0CB5}" type="presOf" srcId="{155A9BFF-CC09-408A-B77E-60CE750725E1}" destId="{68C49998-2742-483A-9630-C754A5A788E8}" srcOrd="0" destOrd="0" presId="urn:microsoft.com/office/officeart/2008/layout/HalfCircleOrganizationChart"/>
    <dgm:cxn modelId="{A35F9D44-02FB-4E37-A3D1-0BEEE1328ED2}" srcId="{2241EC7D-B287-4FF1-BF26-BC58BABBC5DE}" destId="{A5DB70A4-6349-4AA8-96E4-E5153EB920EE}" srcOrd="5" destOrd="0" parTransId="{881287C3-C468-41DA-BE12-24A9498AA72B}" sibTransId="{33EFC0BB-69FD-483D-A466-25965B7F6DC8}"/>
    <dgm:cxn modelId="{0584091A-0D66-4EBC-9BCE-39AE4B14118B}" type="presOf" srcId="{6282523D-8858-42ED-AA96-C1099DA416CB}" destId="{3EFCFF9B-524B-4BE2-954B-E633BCF36A1F}" srcOrd="0" destOrd="0" presId="urn:microsoft.com/office/officeart/2008/layout/HalfCircleOrganizationChart"/>
    <dgm:cxn modelId="{DCFA9506-E1B5-4956-BEBE-83EAA32C9A24}" type="presOf" srcId="{4A460406-67BB-4BA7-8D12-5BB84155E649}" destId="{760B40BF-D27F-490F-8263-E1817924340E}" srcOrd="1" destOrd="0" presId="urn:microsoft.com/office/officeart/2008/layout/HalfCircleOrganizationChart"/>
    <dgm:cxn modelId="{EF91A55A-2892-49A6-8320-096ABD4630F5}" type="presOf" srcId="{6282523D-8858-42ED-AA96-C1099DA416CB}" destId="{0E5E34D3-FBAD-4FE0-B7EF-6D7D4760D0DA}" srcOrd="1" destOrd="0" presId="urn:microsoft.com/office/officeart/2008/layout/HalfCircleOrganizationChart"/>
    <dgm:cxn modelId="{5428797A-B48A-4A5B-B7AB-7FF2FFDCCCEA}" srcId="{2241EC7D-B287-4FF1-BF26-BC58BABBC5DE}" destId="{8BE3DD59-A8C2-4FEA-8F65-81CF7A2569B2}" srcOrd="2" destOrd="0" parTransId="{5FD6CB91-91C6-4669-B98B-13CE04A64A37}" sibTransId="{BF91D458-32F7-4E0A-B0C1-861FF1AE895B}"/>
    <dgm:cxn modelId="{A19DF864-BBC8-495A-9364-2F0F376092AC}" srcId="{1D87A43A-A31D-401F-804E-34184D0368C4}" destId="{DD340659-54CA-474A-B5F7-080EA8BD95AB}" srcOrd="0" destOrd="0" parTransId="{8E1A25CC-5DBC-4B06-8F93-0FBF80401A1E}" sibTransId="{C92B3D6C-00EF-4591-AAF4-4747DFDF95C0}"/>
    <dgm:cxn modelId="{64F76963-B0A7-4A8F-93DE-D9E596CFC7C0}" type="presOf" srcId="{5CB744CF-EDD3-4CDE-B5F5-42CEDF7B6B29}" destId="{32A2AD41-EDF5-4B9C-B9D1-6A57D816F59F}" srcOrd="0" destOrd="0" presId="urn:microsoft.com/office/officeart/2008/layout/HalfCircleOrganizationChart"/>
    <dgm:cxn modelId="{4D85266C-DC76-4C33-BD66-A03B51AEE6AE}" srcId="{6282523D-8858-42ED-AA96-C1099DA416CB}" destId="{CE97D986-7FA3-4C88-85B5-96B33EC7B7C7}" srcOrd="0" destOrd="0" parTransId="{6620E8E9-6ECA-4828-9602-D9725ED250E7}" sibTransId="{3952D100-F672-4851-9B81-159CEC4B6DE1}"/>
    <dgm:cxn modelId="{684A4804-2716-4EBF-93A8-89323A759ED1}" type="presOf" srcId="{7D187CAA-C826-4360-88FA-275D7FFD221F}" destId="{F429E6DA-D417-4457-9DB5-1D0FC0EA39CB}" srcOrd="0" destOrd="0" presId="urn:microsoft.com/office/officeart/2008/layout/HalfCircleOrganizationChart"/>
    <dgm:cxn modelId="{CD8B3594-D80B-4EE2-82B7-48409286ACD6}" type="presOf" srcId="{DD340659-54CA-474A-B5F7-080EA8BD95AB}" destId="{8EF8DD01-30A3-4CF2-ADE4-36C5C2BEA25C}" srcOrd="1" destOrd="0" presId="urn:microsoft.com/office/officeart/2008/layout/HalfCircleOrganizationChart"/>
    <dgm:cxn modelId="{BFE30F52-0FE0-4E34-BF98-9DECA1DAE27C}" type="presOf" srcId="{1D87A43A-A31D-401F-804E-34184D0368C4}" destId="{0038A893-AAFA-4310-9D9D-BE67E03BC900}" srcOrd="0" destOrd="0" presId="urn:microsoft.com/office/officeart/2008/layout/HalfCircleOrganizationChart"/>
    <dgm:cxn modelId="{0F5B866F-B348-4574-A497-6AEE61BEC39F}" type="presOf" srcId="{CE97D986-7FA3-4C88-85B5-96B33EC7B7C7}" destId="{68BE08EF-3E64-47FE-8020-E788C336334A}" srcOrd="0" destOrd="0" presId="urn:microsoft.com/office/officeart/2008/layout/HalfCircleOrganizationChart"/>
    <dgm:cxn modelId="{D8523101-B6EB-4055-AD08-E1B309E93649}" type="presOf" srcId="{4A460406-67BB-4BA7-8D12-5BB84155E649}" destId="{613AFD54-9E29-42EC-908E-FB0402353D2F}" srcOrd="0" destOrd="0" presId="urn:microsoft.com/office/officeart/2008/layout/HalfCircleOrganizationChart"/>
    <dgm:cxn modelId="{05D40F46-2C59-430A-A74E-E6B72B2E3809}" type="presOf" srcId="{391F0DE5-7931-4C14-BA86-72B26242DEF9}" destId="{2BE23439-D2A9-4312-A5C9-9A42EDFDA395}" srcOrd="1" destOrd="0" presId="urn:microsoft.com/office/officeart/2008/layout/HalfCircleOrganizationChart"/>
    <dgm:cxn modelId="{5EBAB14A-C6D4-43DD-952D-FC943747F1DC}" type="presOf" srcId="{A3E88FCD-71CC-48EA-8469-89103B5F0C6F}" destId="{91385FBA-3054-438E-8751-04D7C2C87B55}" srcOrd="0" destOrd="0" presId="urn:microsoft.com/office/officeart/2008/layout/HalfCircleOrganizationChart"/>
    <dgm:cxn modelId="{CB54E3DD-1B60-4308-A096-C1A634B8D81B}" type="presOf" srcId="{16F11BD9-626E-4804-998F-0E3722E16A1D}" destId="{A83E91E1-9E46-48B4-8A55-9FFFF9406437}" srcOrd="0" destOrd="0" presId="urn:microsoft.com/office/officeart/2008/layout/HalfCircleOrganizationChart"/>
    <dgm:cxn modelId="{8864C21F-D7FF-4EE9-9344-577501E60EB1}" type="presOf" srcId="{D7C36EB4-160B-427F-A766-20D6A4B6D5F0}" destId="{B9B37A10-0743-4DA4-BC73-82C63D8169C7}" srcOrd="0" destOrd="0" presId="urn:microsoft.com/office/officeart/2008/layout/HalfCircleOrganizationChart"/>
    <dgm:cxn modelId="{83ABCC4B-0983-46AC-B266-644F842CDF9C}" type="presOf" srcId="{EAF9A67A-A2AF-45A0-B451-9E3A9E9FD070}" destId="{30892C75-021C-4A4C-A0AB-C5131BDDDC64}" srcOrd="0" destOrd="0" presId="urn:microsoft.com/office/officeart/2008/layout/HalfCircleOrganizationChart"/>
    <dgm:cxn modelId="{6BCED039-6422-438E-A68F-DB5C04F909F9}" type="presOf" srcId="{CE97D986-7FA3-4C88-85B5-96B33EC7B7C7}" destId="{CE8E7992-10AC-40CF-99E8-CEE666023F09}" srcOrd="1" destOrd="0" presId="urn:microsoft.com/office/officeart/2008/layout/HalfCircleOrganizationChart"/>
    <dgm:cxn modelId="{1B801A8F-4570-4A90-B50D-624D319009B2}" type="presOf" srcId="{A3E88FCD-71CC-48EA-8469-89103B5F0C6F}" destId="{5663D298-1322-43E9-AA63-092E0DCB4F74}" srcOrd="1" destOrd="0" presId="urn:microsoft.com/office/officeart/2008/layout/HalfCircleOrganizationChart"/>
    <dgm:cxn modelId="{37C9D5AF-AC4C-4C30-921F-C9C279A3CF0E}" srcId="{2241EC7D-B287-4FF1-BF26-BC58BABBC5DE}" destId="{6282523D-8858-42ED-AA96-C1099DA416CB}" srcOrd="1" destOrd="0" parTransId="{D5E6A085-F46F-4326-A977-97E49599B884}" sibTransId="{951D0EB0-43F8-43B7-A641-3D9D44EB42F8}"/>
    <dgm:cxn modelId="{13BE6552-0627-4398-9F7C-3E72969191C4}" type="presOf" srcId="{8E1A25CC-5DBC-4B06-8F93-0FBF80401A1E}" destId="{9A46CE44-D03A-457D-8133-C07932BCCCBE}" srcOrd="0" destOrd="0" presId="urn:microsoft.com/office/officeart/2008/layout/HalfCircleOrganizationChart"/>
    <dgm:cxn modelId="{BEC5ADC3-991A-4C2E-845D-A55912F957D1}" srcId="{DE43137D-372F-45A4-AA45-33DB046F1952}" destId="{A3E88FCD-71CC-48EA-8469-89103B5F0C6F}" srcOrd="1" destOrd="0" parTransId="{63615263-63EF-434E-BE35-3297CAE1A9AE}" sibTransId="{A01B0594-2D96-411D-BCF4-CB8284808151}"/>
    <dgm:cxn modelId="{BF780E48-F6DA-4F6A-BE07-BB79D9662F49}" srcId="{2241EC7D-B287-4FF1-BF26-BC58BABBC5DE}" destId="{DE43137D-372F-45A4-AA45-33DB046F1952}" srcOrd="4" destOrd="0" parTransId="{155A9BFF-CC09-408A-B77E-60CE750725E1}" sibTransId="{6978486E-0197-426B-9635-416952DD01B1}"/>
    <dgm:cxn modelId="{7AB498F2-3977-401C-9C39-8BE6AE4B1321}" type="presOf" srcId="{DE43137D-372F-45A4-AA45-33DB046F1952}" destId="{04B454DF-F43D-4DB2-B49F-7778BCDC516E}" srcOrd="0" destOrd="0" presId="urn:microsoft.com/office/officeart/2008/layout/HalfCircleOrganizationChart"/>
    <dgm:cxn modelId="{A45CD6C3-BACC-42CC-87B3-1DEDEBEBAE07}" srcId="{6282523D-8858-42ED-AA96-C1099DA416CB}" destId="{6AE9F9B1-DFCE-4F42-94F6-8E903706CDE9}" srcOrd="1" destOrd="0" parTransId="{10D11360-DCCE-4316-A26D-E4FC78A8A640}" sibTransId="{23A88144-6907-4541-A379-87A1A6D5291E}"/>
    <dgm:cxn modelId="{3DA1A948-A6F2-4347-B263-C6BBB499F4BB}" type="presOf" srcId="{8BE3DD59-A8C2-4FEA-8F65-81CF7A2569B2}" destId="{E6B80A5B-C54B-4856-A2A0-410BB223671F}" srcOrd="1" destOrd="0" presId="urn:microsoft.com/office/officeart/2008/layout/HalfCircleOrganizationChart"/>
    <dgm:cxn modelId="{FCCF9B1A-532E-424C-8628-DAB039348015}" srcId="{DE43137D-372F-45A4-AA45-33DB046F1952}" destId="{391F0DE5-7931-4C14-BA86-72B26242DEF9}" srcOrd="0" destOrd="0" parTransId="{900467DA-ECCC-4807-B8E0-CCD24029086F}" sibTransId="{DB00304D-AD2C-4395-B6EA-24B61CE74895}"/>
    <dgm:cxn modelId="{6E2D9139-6C74-4A72-A01F-356D92A6B5C4}" type="presOf" srcId="{D5E6A085-F46F-4326-A977-97E49599B884}" destId="{6950285B-2DA6-4311-9D64-97ED355B1E28}" srcOrd="0" destOrd="0" presId="urn:microsoft.com/office/officeart/2008/layout/HalfCircleOrganizationChart"/>
    <dgm:cxn modelId="{A9A53373-23C3-40A0-9325-8FEBC4563A41}" type="presOf" srcId="{6620E8E9-6ECA-4828-9602-D9725ED250E7}" destId="{FB698F39-90C0-4B9B-A105-1D1C43829852}" srcOrd="0" destOrd="0" presId="urn:microsoft.com/office/officeart/2008/layout/HalfCircleOrganizationChart"/>
    <dgm:cxn modelId="{11EF4365-60AC-48FB-A4D4-956F7D76966A}" type="presOf" srcId="{2241EC7D-B287-4FF1-BF26-BC58BABBC5DE}" destId="{192D7100-49DB-4723-A9F7-16BC65CFE07E}" srcOrd="1" destOrd="0" presId="urn:microsoft.com/office/officeart/2008/layout/HalfCircleOrganizationChart"/>
    <dgm:cxn modelId="{C04CEF31-7A56-4923-832D-CE2C637B9226}" type="presOf" srcId="{39D7432F-C180-44BF-9A20-C3E438085FF3}" destId="{DBE3F2BE-BCC3-4881-839A-71463E8DC535}" srcOrd="1" destOrd="0" presId="urn:microsoft.com/office/officeart/2008/layout/HalfCircleOrganizationChart"/>
    <dgm:cxn modelId="{5BF0B877-659B-47A6-8C86-A7BBF044621D}" type="presOf" srcId="{90B082CD-11D8-4B34-87E6-447E9B975BD9}" destId="{FCFDE83D-5869-40E1-A6AF-17081A5FD723}" srcOrd="0" destOrd="0" presId="urn:microsoft.com/office/officeart/2008/layout/HalfCircleOrganizationChart"/>
    <dgm:cxn modelId="{EFAFBFF6-EA03-4DD3-9DD7-408A346B4C06}" srcId="{39D7432F-C180-44BF-9A20-C3E438085FF3}" destId="{4A460406-67BB-4BA7-8D12-5BB84155E649}" srcOrd="0" destOrd="0" parTransId="{D0AEFD08-7953-4A51-AC12-08F2CFC816CF}" sibTransId="{66E9C628-8BF5-42A9-A352-F9013AE27D06}"/>
    <dgm:cxn modelId="{22E57A04-1B81-476B-BDF0-E5C614F4FA61}" srcId="{8BE3DD59-A8C2-4FEA-8F65-81CF7A2569B2}" destId="{16F11BD9-626E-4804-998F-0E3722E16A1D}" srcOrd="1" destOrd="0" parTransId="{B182FE2F-F0CA-43B5-A441-F1FC91426D2F}" sibTransId="{A2B6EAC5-85BB-4314-8655-8ED2A4E3BBA8}"/>
    <dgm:cxn modelId="{6DD2AAC5-3ED9-4E0A-9EC3-8FA163F7302D}" type="presOf" srcId="{1D87A43A-A31D-401F-804E-34184D0368C4}" destId="{8A13B894-B343-4AEF-839F-267CF2056485}" srcOrd="1" destOrd="0" presId="urn:microsoft.com/office/officeart/2008/layout/HalfCircleOrganizationChart"/>
    <dgm:cxn modelId="{35486EE1-1DD0-4B63-ADF6-885C2CCE2442}" srcId="{7F458103-6E39-44A4-A7C8-3A8C83602985}" destId="{2241EC7D-B287-4FF1-BF26-BC58BABBC5DE}" srcOrd="0" destOrd="0" parTransId="{F320DF27-8197-4583-97FC-79ED071CEF3E}" sibTransId="{EE4B69C7-7AAF-49D0-BC36-637E25998188}"/>
    <dgm:cxn modelId="{E14AF31A-1956-4204-865C-E90E31BC149B}" type="presOf" srcId="{6AE9F9B1-DFCE-4F42-94F6-8E903706CDE9}" destId="{7C2FF14C-1E08-4DB7-BCDD-ED91BCD30508}" srcOrd="1" destOrd="0" presId="urn:microsoft.com/office/officeart/2008/layout/HalfCircleOrganizationChart"/>
    <dgm:cxn modelId="{49C7AE04-F9C1-45CF-AD91-2BB986167343}" srcId="{2241EC7D-B287-4FF1-BF26-BC58BABBC5DE}" destId="{39D7432F-C180-44BF-9A20-C3E438085FF3}" srcOrd="0" destOrd="0" parTransId="{246B3A5C-4EF6-4FD5-885A-6B0E9EAC2B7F}" sibTransId="{3F04867F-70E9-4FFF-AA75-4256DE597909}"/>
    <dgm:cxn modelId="{52591C89-A2D7-4C86-A0BA-E071CE9A4209}" srcId="{A5DB70A4-6349-4AA8-96E4-E5153EB920EE}" destId="{BBDBA2CA-4848-43D8-961D-E6AE1D9DF170}" srcOrd="1" destOrd="0" parTransId="{33444A35-B531-444E-B2E7-BF2C8D166645}" sibTransId="{BB6CA3D6-F81B-476C-90CD-2FCBE53C594A}"/>
    <dgm:cxn modelId="{2C8F7F65-7EF5-45AB-BAD1-10A58685E10C}" type="presOf" srcId="{A5DB70A4-6349-4AA8-96E4-E5153EB920EE}" destId="{A721CF0B-2766-4FEF-BA9B-4ACC3F0643FC}" srcOrd="1" destOrd="0" presId="urn:microsoft.com/office/officeart/2008/layout/HalfCircleOrganizationChart"/>
    <dgm:cxn modelId="{2C5D738D-9A47-422A-9AC6-569C37522C11}" type="presOf" srcId="{5FD6CB91-91C6-4669-B98B-13CE04A64A37}" destId="{7D15BD14-217F-465C-A5BF-1FB4E2878F17}" srcOrd="0" destOrd="0" presId="urn:microsoft.com/office/officeart/2008/layout/HalfCircleOrganizationChart"/>
    <dgm:cxn modelId="{0E85CB72-EEC4-483A-B2BF-794D39D8D43E}" type="presOf" srcId="{B182FE2F-F0CA-43B5-A441-F1FC91426D2F}" destId="{A23AD7A2-8420-458D-8DE0-C42F0D1D5C6C}" srcOrd="0" destOrd="0" presId="urn:microsoft.com/office/officeart/2008/layout/HalfCircleOrganizationChart"/>
    <dgm:cxn modelId="{5507C926-7363-4D17-8723-ECA00B977034}" type="presOf" srcId="{B73F763F-AC14-48BA-8C5B-53A87E04590C}" destId="{48B8ED19-414A-4B40-9F6F-3CCCD0E78F78}" srcOrd="0" destOrd="0" presId="urn:microsoft.com/office/officeart/2008/layout/HalfCircleOrganizationChart"/>
    <dgm:cxn modelId="{967E2335-8190-49FF-AC44-C28AB63B70F5}" type="presOf" srcId="{D0AEFD08-7953-4A51-AC12-08F2CFC816CF}" destId="{C91C56F1-A072-4F95-B9DE-DA6DAF2F0B82}" srcOrd="0" destOrd="0" presId="urn:microsoft.com/office/officeart/2008/layout/HalfCircleOrganizationChart"/>
    <dgm:cxn modelId="{F66BA23D-10EA-449D-B6D4-2CD99D15CF22}" type="presOf" srcId="{39D7432F-C180-44BF-9A20-C3E438085FF3}" destId="{96A4D9DE-0BA4-423C-9EF4-420B8CE2D608}" srcOrd="0" destOrd="0" presId="urn:microsoft.com/office/officeart/2008/layout/HalfCircleOrganizationChart"/>
    <dgm:cxn modelId="{D1126E0C-6F98-4288-AF22-EA3D55F66E7F}" type="presOf" srcId="{246B3A5C-4EF6-4FD5-885A-6B0E9EAC2B7F}" destId="{E343CBFD-E714-46F2-991F-E885A4AC74E8}" srcOrd="0" destOrd="0" presId="urn:microsoft.com/office/officeart/2008/layout/HalfCircleOrganizationChart"/>
    <dgm:cxn modelId="{A94A5E58-258F-454D-923F-29BC420818EF}" type="presOf" srcId="{DD340659-54CA-474A-B5F7-080EA8BD95AB}" destId="{03603A55-FC7C-4A50-836D-8107829B03E5}" srcOrd="0" destOrd="0" presId="urn:microsoft.com/office/officeart/2008/layout/HalfCircleOrganizationChart"/>
    <dgm:cxn modelId="{47BFB80E-35E4-486D-8C85-92442B80C6FF}" type="presOf" srcId="{391F0DE5-7931-4C14-BA86-72B26242DEF9}" destId="{AC93FF37-A560-4944-915A-E4C0E2BDD3A5}" srcOrd="0" destOrd="0" presId="urn:microsoft.com/office/officeart/2008/layout/HalfCircleOrganizationChart"/>
    <dgm:cxn modelId="{CFFADE8C-0D63-4A11-8150-5269B57391E3}" type="presOf" srcId="{881287C3-C468-41DA-BE12-24A9498AA72B}" destId="{339BAF82-91D0-4858-83A9-A8E02762D6C2}" srcOrd="0" destOrd="0" presId="urn:microsoft.com/office/officeart/2008/layout/HalfCircleOrganizationChart"/>
    <dgm:cxn modelId="{673501ED-3736-4EC0-9873-343572CAC343}" type="presOf" srcId="{900467DA-ECCC-4807-B8E0-CCD24029086F}" destId="{A458244F-4200-47FD-B798-9B118A776310}" srcOrd="0" destOrd="0" presId="urn:microsoft.com/office/officeart/2008/layout/HalfCircleOrganizationChart"/>
    <dgm:cxn modelId="{6E27A085-2F4E-4967-9601-8DE77D8BB57F}" type="presOf" srcId="{D7C36EB4-160B-427F-A766-20D6A4B6D5F0}" destId="{D08D74E7-8FBC-49BC-831B-B44C3966D1BB}" srcOrd="1" destOrd="0" presId="urn:microsoft.com/office/officeart/2008/layout/HalfCircleOrganizationChart"/>
    <dgm:cxn modelId="{B7D0669E-996E-4246-B4BA-2B70E182080A}" type="presOf" srcId="{EAF9A67A-A2AF-45A0-B451-9E3A9E9FD070}" destId="{43D3F133-F7D1-4C03-A815-BBD7B815B537}" srcOrd="1" destOrd="0" presId="urn:microsoft.com/office/officeart/2008/layout/HalfCircleOrganizationChart"/>
    <dgm:cxn modelId="{16FC948B-24BA-457E-9A28-1EAA6A530770}" type="presParOf" srcId="{7C496950-CAA6-4346-879F-BDFB6704A791}" destId="{92F88048-15B9-4676-AA06-67F78A855D1A}" srcOrd="0" destOrd="0" presId="urn:microsoft.com/office/officeart/2008/layout/HalfCircleOrganizationChart"/>
    <dgm:cxn modelId="{5DC2F21C-73B0-4642-A8A5-CC7D21DDFAF0}" type="presParOf" srcId="{92F88048-15B9-4676-AA06-67F78A855D1A}" destId="{CF3C1FCB-E319-42A5-BC7B-A2DDDA79205D}" srcOrd="0" destOrd="0" presId="urn:microsoft.com/office/officeart/2008/layout/HalfCircleOrganizationChart"/>
    <dgm:cxn modelId="{B2385B05-9158-4823-9AB2-A13C891E8542}" type="presParOf" srcId="{CF3C1FCB-E319-42A5-BC7B-A2DDDA79205D}" destId="{4BEE9286-D886-4E4F-8B63-EE6FDDCAAFED}" srcOrd="0" destOrd="0" presId="urn:microsoft.com/office/officeart/2008/layout/HalfCircleOrganizationChart"/>
    <dgm:cxn modelId="{DC1B7B3E-F0D8-4819-A9EE-4A50C785AF27}" type="presParOf" srcId="{CF3C1FCB-E319-42A5-BC7B-A2DDDA79205D}" destId="{083A3F14-B477-4CEA-9F81-45C93581D580}" srcOrd="1" destOrd="0" presId="urn:microsoft.com/office/officeart/2008/layout/HalfCircleOrganizationChart"/>
    <dgm:cxn modelId="{E5720DAB-F7EA-49CA-806A-8BC3738B6FBE}" type="presParOf" srcId="{CF3C1FCB-E319-42A5-BC7B-A2DDDA79205D}" destId="{E71133A0-4716-4586-93C6-1FFF0DD1F54E}" srcOrd="2" destOrd="0" presId="urn:microsoft.com/office/officeart/2008/layout/HalfCircleOrganizationChart"/>
    <dgm:cxn modelId="{240DD22F-BBF5-4B92-937E-673E7331F809}" type="presParOf" srcId="{CF3C1FCB-E319-42A5-BC7B-A2DDDA79205D}" destId="{192D7100-49DB-4723-A9F7-16BC65CFE07E}" srcOrd="3" destOrd="0" presId="urn:microsoft.com/office/officeart/2008/layout/HalfCircleOrganizationChart"/>
    <dgm:cxn modelId="{C448A875-E0B2-4946-BB47-3E893A7A9450}" type="presParOf" srcId="{92F88048-15B9-4676-AA06-67F78A855D1A}" destId="{D16B90CC-5215-4688-9B2A-292770ADCC83}" srcOrd="1" destOrd="0" presId="urn:microsoft.com/office/officeart/2008/layout/HalfCircleOrganizationChart"/>
    <dgm:cxn modelId="{4CFA54E5-0DA7-49FF-9C0C-3FCEF3D3079C}" type="presParOf" srcId="{D16B90CC-5215-4688-9B2A-292770ADCC83}" destId="{E343CBFD-E714-46F2-991F-E885A4AC74E8}" srcOrd="0" destOrd="0" presId="urn:microsoft.com/office/officeart/2008/layout/HalfCircleOrganizationChart"/>
    <dgm:cxn modelId="{74ECB35E-366D-43E3-A1BC-63A4D4C0B9AF}" type="presParOf" srcId="{D16B90CC-5215-4688-9B2A-292770ADCC83}" destId="{659E4B88-F629-4AF1-B6CD-C1921210E2BC}" srcOrd="1" destOrd="0" presId="urn:microsoft.com/office/officeart/2008/layout/HalfCircleOrganizationChart"/>
    <dgm:cxn modelId="{2266C287-D4BC-4730-B3F8-4C488AF1DBB4}" type="presParOf" srcId="{659E4B88-F629-4AF1-B6CD-C1921210E2BC}" destId="{DCABE305-0D7B-455C-8036-BA47D235BEC0}" srcOrd="0" destOrd="0" presId="urn:microsoft.com/office/officeart/2008/layout/HalfCircleOrganizationChart"/>
    <dgm:cxn modelId="{9839579D-558A-4659-8738-4004978E42C7}" type="presParOf" srcId="{DCABE305-0D7B-455C-8036-BA47D235BEC0}" destId="{96A4D9DE-0BA4-423C-9EF4-420B8CE2D608}" srcOrd="0" destOrd="0" presId="urn:microsoft.com/office/officeart/2008/layout/HalfCircleOrganizationChart"/>
    <dgm:cxn modelId="{9EEB72E6-957C-4999-984A-7360A98614E0}" type="presParOf" srcId="{DCABE305-0D7B-455C-8036-BA47D235BEC0}" destId="{37D541B5-84BE-4239-9754-95D829017103}" srcOrd="1" destOrd="0" presId="urn:microsoft.com/office/officeart/2008/layout/HalfCircleOrganizationChart"/>
    <dgm:cxn modelId="{76CED6B9-14FC-4FCD-AA19-253B40B0010C}" type="presParOf" srcId="{DCABE305-0D7B-455C-8036-BA47D235BEC0}" destId="{2034FD51-B960-4F5F-9DE2-F6516B9C08D4}" srcOrd="2" destOrd="0" presId="urn:microsoft.com/office/officeart/2008/layout/HalfCircleOrganizationChart"/>
    <dgm:cxn modelId="{F75A8D64-C36E-4CFA-9E25-5C79A2BB84E2}" type="presParOf" srcId="{DCABE305-0D7B-455C-8036-BA47D235BEC0}" destId="{DBE3F2BE-BCC3-4881-839A-71463E8DC535}" srcOrd="3" destOrd="0" presId="urn:microsoft.com/office/officeart/2008/layout/HalfCircleOrganizationChart"/>
    <dgm:cxn modelId="{8D0A2AD4-97C3-4F09-9042-84C816609FCF}" type="presParOf" srcId="{659E4B88-F629-4AF1-B6CD-C1921210E2BC}" destId="{A9F4CECC-D66F-4551-8DDB-6D5A8126D392}" srcOrd="1" destOrd="0" presId="urn:microsoft.com/office/officeart/2008/layout/HalfCircleOrganizationChart"/>
    <dgm:cxn modelId="{8F41FB84-5F85-4F2A-8A8C-AEE2304C2341}" type="presParOf" srcId="{A9F4CECC-D66F-4551-8DDB-6D5A8126D392}" destId="{C91C56F1-A072-4F95-B9DE-DA6DAF2F0B82}" srcOrd="0" destOrd="0" presId="urn:microsoft.com/office/officeart/2008/layout/HalfCircleOrganizationChart"/>
    <dgm:cxn modelId="{363653F9-1690-4880-A594-23025C1E3BFB}" type="presParOf" srcId="{A9F4CECC-D66F-4551-8DDB-6D5A8126D392}" destId="{8E59C7F8-437D-4125-815B-9E5FD782E3B3}" srcOrd="1" destOrd="0" presId="urn:microsoft.com/office/officeart/2008/layout/HalfCircleOrganizationChart"/>
    <dgm:cxn modelId="{A9A078B4-00C5-4F87-89BB-8E5564D626F2}" type="presParOf" srcId="{8E59C7F8-437D-4125-815B-9E5FD782E3B3}" destId="{AE6EB052-4E3A-4E92-85CB-41A506572710}" srcOrd="0" destOrd="0" presId="urn:microsoft.com/office/officeart/2008/layout/HalfCircleOrganizationChart"/>
    <dgm:cxn modelId="{11E1F550-630F-4F6A-966A-FA97CF682CFC}" type="presParOf" srcId="{AE6EB052-4E3A-4E92-85CB-41A506572710}" destId="{613AFD54-9E29-42EC-908E-FB0402353D2F}" srcOrd="0" destOrd="0" presId="urn:microsoft.com/office/officeart/2008/layout/HalfCircleOrganizationChart"/>
    <dgm:cxn modelId="{901E76A0-EA85-4CCD-BBD1-B11AEF4457E1}" type="presParOf" srcId="{AE6EB052-4E3A-4E92-85CB-41A506572710}" destId="{BD815A76-B40F-4BBF-9231-8E3EC52861CD}" srcOrd="1" destOrd="0" presId="urn:microsoft.com/office/officeart/2008/layout/HalfCircleOrganizationChart"/>
    <dgm:cxn modelId="{B97973B7-5FC7-46BB-B77A-19E6BF4B8143}" type="presParOf" srcId="{AE6EB052-4E3A-4E92-85CB-41A506572710}" destId="{875295FF-4499-45AE-A0CA-C71C0E625A70}" srcOrd="2" destOrd="0" presId="urn:microsoft.com/office/officeart/2008/layout/HalfCircleOrganizationChart"/>
    <dgm:cxn modelId="{49D51359-8454-471E-95C5-359E0F5EC3D4}" type="presParOf" srcId="{AE6EB052-4E3A-4E92-85CB-41A506572710}" destId="{760B40BF-D27F-490F-8263-E1817924340E}" srcOrd="3" destOrd="0" presId="urn:microsoft.com/office/officeart/2008/layout/HalfCircleOrganizationChart"/>
    <dgm:cxn modelId="{52E1CE77-56B1-4F90-9B24-0ED709ED729E}" type="presParOf" srcId="{8E59C7F8-437D-4125-815B-9E5FD782E3B3}" destId="{87AD56BC-6D4E-43C0-B2D2-E932DA68F602}" srcOrd="1" destOrd="0" presId="urn:microsoft.com/office/officeart/2008/layout/HalfCircleOrganizationChart"/>
    <dgm:cxn modelId="{A8EC7D79-26BF-4060-887B-B2A43E4461E7}" type="presParOf" srcId="{8E59C7F8-437D-4125-815B-9E5FD782E3B3}" destId="{128D5CE3-7EEA-440B-ADB3-5FCEC52CD21D}" srcOrd="2" destOrd="0" presId="urn:microsoft.com/office/officeart/2008/layout/HalfCircleOrganizationChart"/>
    <dgm:cxn modelId="{9797B3D5-8533-4133-BB59-03C52FC6C15C}" type="presParOf" srcId="{A9F4CECC-D66F-4551-8DDB-6D5A8126D392}" destId="{AB5C6398-878C-4C6F-9110-C5802BDB24B2}" srcOrd="2" destOrd="0" presId="urn:microsoft.com/office/officeart/2008/layout/HalfCircleOrganizationChart"/>
    <dgm:cxn modelId="{896CFF73-F9BD-4BF4-A202-A99D22D00C6A}" type="presParOf" srcId="{A9F4CECC-D66F-4551-8DDB-6D5A8126D392}" destId="{C2B44A47-143B-4B98-8268-A385A1D75C55}" srcOrd="3" destOrd="0" presId="urn:microsoft.com/office/officeart/2008/layout/HalfCircleOrganizationChart"/>
    <dgm:cxn modelId="{0E0C56C8-E919-481F-8973-47310B4A551E}" type="presParOf" srcId="{C2B44A47-143B-4B98-8268-A385A1D75C55}" destId="{A79218A9-3423-4F4A-AD79-36B512611C75}" srcOrd="0" destOrd="0" presId="urn:microsoft.com/office/officeart/2008/layout/HalfCircleOrganizationChart"/>
    <dgm:cxn modelId="{2D30ACB4-9BBB-472B-BA25-20A724623487}" type="presParOf" srcId="{A79218A9-3423-4F4A-AD79-36B512611C75}" destId="{B9B37A10-0743-4DA4-BC73-82C63D8169C7}" srcOrd="0" destOrd="0" presId="urn:microsoft.com/office/officeart/2008/layout/HalfCircleOrganizationChart"/>
    <dgm:cxn modelId="{B8DEBF0C-F9C8-42B0-8692-8E0BD715C377}" type="presParOf" srcId="{A79218A9-3423-4F4A-AD79-36B512611C75}" destId="{192DB8E4-0CA3-414A-B9F1-A483C5F5D481}" srcOrd="1" destOrd="0" presId="urn:microsoft.com/office/officeart/2008/layout/HalfCircleOrganizationChart"/>
    <dgm:cxn modelId="{27AD3231-9D5E-4F1A-8E77-E796B2DA15D4}" type="presParOf" srcId="{A79218A9-3423-4F4A-AD79-36B512611C75}" destId="{0CC264BF-4FDF-4F40-BC09-8E9C132D19D5}" srcOrd="2" destOrd="0" presId="urn:microsoft.com/office/officeart/2008/layout/HalfCircleOrganizationChart"/>
    <dgm:cxn modelId="{D9EED712-3F6E-49CE-8559-6121DFB5F44B}" type="presParOf" srcId="{A79218A9-3423-4F4A-AD79-36B512611C75}" destId="{D08D74E7-8FBC-49BC-831B-B44C3966D1BB}" srcOrd="3" destOrd="0" presId="urn:microsoft.com/office/officeart/2008/layout/HalfCircleOrganizationChart"/>
    <dgm:cxn modelId="{37E560A0-F664-48D3-8ED0-836728DB3AD5}" type="presParOf" srcId="{C2B44A47-143B-4B98-8268-A385A1D75C55}" destId="{8165354E-4C08-4EB1-B3D5-0425FD475FC8}" srcOrd="1" destOrd="0" presId="urn:microsoft.com/office/officeart/2008/layout/HalfCircleOrganizationChart"/>
    <dgm:cxn modelId="{49C7F2B7-94F9-4B41-8F44-4BA01D7F9E2D}" type="presParOf" srcId="{C2B44A47-143B-4B98-8268-A385A1D75C55}" destId="{11524CB8-B6AD-42A0-9592-F53540119394}" srcOrd="2" destOrd="0" presId="urn:microsoft.com/office/officeart/2008/layout/HalfCircleOrganizationChart"/>
    <dgm:cxn modelId="{6D2C2CC1-124B-4660-96C6-A0278542DA7C}" type="presParOf" srcId="{659E4B88-F629-4AF1-B6CD-C1921210E2BC}" destId="{C654578A-371F-4B40-8396-626630B5104C}" srcOrd="2" destOrd="0" presId="urn:microsoft.com/office/officeart/2008/layout/HalfCircleOrganizationChart"/>
    <dgm:cxn modelId="{509D61B7-645B-4320-BB2F-FDCAE703BD52}" type="presParOf" srcId="{D16B90CC-5215-4688-9B2A-292770ADCC83}" destId="{6950285B-2DA6-4311-9D64-97ED355B1E28}" srcOrd="2" destOrd="0" presId="urn:microsoft.com/office/officeart/2008/layout/HalfCircleOrganizationChart"/>
    <dgm:cxn modelId="{E5D0C3B6-000A-493C-BC6D-A206110620CD}" type="presParOf" srcId="{D16B90CC-5215-4688-9B2A-292770ADCC83}" destId="{A904C506-93F9-4942-AB4D-F9B5615A54EF}" srcOrd="3" destOrd="0" presId="urn:microsoft.com/office/officeart/2008/layout/HalfCircleOrganizationChart"/>
    <dgm:cxn modelId="{32B72EEF-E3CC-4E76-89FA-D634DF22687B}" type="presParOf" srcId="{A904C506-93F9-4942-AB4D-F9B5615A54EF}" destId="{FC822667-047A-4510-A7B2-D446C8BAF9C7}" srcOrd="0" destOrd="0" presId="urn:microsoft.com/office/officeart/2008/layout/HalfCircleOrganizationChart"/>
    <dgm:cxn modelId="{1FA8EA85-41EB-4611-8462-45AFD27A206B}" type="presParOf" srcId="{FC822667-047A-4510-A7B2-D446C8BAF9C7}" destId="{3EFCFF9B-524B-4BE2-954B-E633BCF36A1F}" srcOrd="0" destOrd="0" presId="urn:microsoft.com/office/officeart/2008/layout/HalfCircleOrganizationChart"/>
    <dgm:cxn modelId="{DA429263-6459-4DE4-B082-52FC691EB759}" type="presParOf" srcId="{FC822667-047A-4510-A7B2-D446C8BAF9C7}" destId="{4DE28B82-70DB-4A6A-9D86-577C7967A084}" srcOrd="1" destOrd="0" presId="urn:microsoft.com/office/officeart/2008/layout/HalfCircleOrganizationChart"/>
    <dgm:cxn modelId="{EA7FE38D-DDC2-47C8-BE0A-A5E5E6ABA169}" type="presParOf" srcId="{FC822667-047A-4510-A7B2-D446C8BAF9C7}" destId="{82CF4E76-59FC-4778-91A9-1B777D434CE6}" srcOrd="2" destOrd="0" presId="urn:microsoft.com/office/officeart/2008/layout/HalfCircleOrganizationChart"/>
    <dgm:cxn modelId="{FD8C9D88-CB85-4BFE-B49A-A1F6514380FD}" type="presParOf" srcId="{FC822667-047A-4510-A7B2-D446C8BAF9C7}" destId="{0E5E34D3-FBAD-4FE0-B7EF-6D7D4760D0DA}" srcOrd="3" destOrd="0" presId="urn:microsoft.com/office/officeart/2008/layout/HalfCircleOrganizationChart"/>
    <dgm:cxn modelId="{6096CB4D-2CF0-4784-9511-E400B331E868}" type="presParOf" srcId="{A904C506-93F9-4942-AB4D-F9B5615A54EF}" destId="{A066BFFE-5478-4C49-AE64-19E62D8FF38C}" srcOrd="1" destOrd="0" presId="urn:microsoft.com/office/officeart/2008/layout/HalfCircleOrganizationChart"/>
    <dgm:cxn modelId="{5C4B8B05-43BB-4704-BDBF-F56A6E1E9297}" type="presParOf" srcId="{A066BFFE-5478-4C49-AE64-19E62D8FF38C}" destId="{FB698F39-90C0-4B9B-A105-1D1C43829852}" srcOrd="0" destOrd="0" presId="urn:microsoft.com/office/officeart/2008/layout/HalfCircleOrganizationChart"/>
    <dgm:cxn modelId="{EE6F28AE-1590-424B-946C-B181F8B46030}" type="presParOf" srcId="{A066BFFE-5478-4C49-AE64-19E62D8FF38C}" destId="{59B8F107-4EDC-4F77-AA2E-E5D034877161}" srcOrd="1" destOrd="0" presId="urn:microsoft.com/office/officeart/2008/layout/HalfCircleOrganizationChart"/>
    <dgm:cxn modelId="{D9C93E6D-D4F7-4086-AB19-F450E14D4F35}" type="presParOf" srcId="{59B8F107-4EDC-4F77-AA2E-E5D034877161}" destId="{916E7C9F-AAE7-4CA9-ADC6-14CBD21D83CC}" srcOrd="0" destOrd="0" presId="urn:microsoft.com/office/officeart/2008/layout/HalfCircleOrganizationChart"/>
    <dgm:cxn modelId="{7F96789A-30BC-4C38-BF68-C992BF686BEC}" type="presParOf" srcId="{916E7C9F-AAE7-4CA9-ADC6-14CBD21D83CC}" destId="{68BE08EF-3E64-47FE-8020-E788C336334A}" srcOrd="0" destOrd="0" presId="urn:microsoft.com/office/officeart/2008/layout/HalfCircleOrganizationChart"/>
    <dgm:cxn modelId="{D20FD699-5217-42FC-9A19-7A43A1441F37}" type="presParOf" srcId="{916E7C9F-AAE7-4CA9-ADC6-14CBD21D83CC}" destId="{B02ED34E-36C1-4E28-949E-5CD3C4668859}" srcOrd="1" destOrd="0" presId="urn:microsoft.com/office/officeart/2008/layout/HalfCircleOrganizationChart"/>
    <dgm:cxn modelId="{BB8B0259-0C68-474B-845C-25680AED1404}" type="presParOf" srcId="{916E7C9F-AAE7-4CA9-ADC6-14CBD21D83CC}" destId="{36EF5BA8-E358-4AD3-B23F-2A01C3FC55A0}" srcOrd="2" destOrd="0" presId="urn:microsoft.com/office/officeart/2008/layout/HalfCircleOrganizationChart"/>
    <dgm:cxn modelId="{F1C21F0C-DDAF-4BF7-A94E-C5878B251F48}" type="presParOf" srcId="{916E7C9F-AAE7-4CA9-ADC6-14CBD21D83CC}" destId="{CE8E7992-10AC-40CF-99E8-CEE666023F09}" srcOrd="3" destOrd="0" presId="urn:microsoft.com/office/officeart/2008/layout/HalfCircleOrganizationChart"/>
    <dgm:cxn modelId="{42C4F6E9-DC27-41E5-8CC6-F1A8C80431E8}" type="presParOf" srcId="{59B8F107-4EDC-4F77-AA2E-E5D034877161}" destId="{F0EBE11B-8532-4061-A0AF-9F2F00F49707}" srcOrd="1" destOrd="0" presId="urn:microsoft.com/office/officeart/2008/layout/HalfCircleOrganizationChart"/>
    <dgm:cxn modelId="{325F6D5A-5168-4021-9B61-1EEDBFACED9E}" type="presParOf" srcId="{59B8F107-4EDC-4F77-AA2E-E5D034877161}" destId="{E6D18DC4-D3C0-45FA-A842-AAE24511D36B}" srcOrd="2" destOrd="0" presId="urn:microsoft.com/office/officeart/2008/layout/HalfCircleOrganizationChart"/>
    <dgm:cxn modelId="{82177972-A81B-4549-93B2-9C6E33B23341}" type="presParOf" srcId="{A066BFFE-5478-4C49-AE64-19E62D8FF38C}" destId="{29354566-3DB0-4558-B049-088DD65480AF}" srcOrd="2" destOrd="0" presId="urn:microsoft.com/office/officeart/2008/layout/HalfCircleOrganizationChart"/>
    <dgm:cxn modelId="{D0C92A4B-9F76-4DC9-BB09-32C541C6822F}" type="presParOf" srcId="{A066BFFE-5478-4C49-AE64-19E62D8FF38C}" destId="{2B4445A0-E4ED-48B6-81C9-784B123A9F3C}" srcOrd="3" destOrd="0" presId="urn:microsoft.com/office/officeart/2008/layout/HalfCircleOrganizationChart"/>
    <dgm:cxn modelId="{2684E7EC-0FE9-4221-A181-95942681E12B}" type="presParOf" srcId="{2B4445A0-E4ED-48B6-81C9-784B123A9F3C}" destId="{E9D3870F-726E-44E2-A931-3FB2B0F1C6EC}" srcOrd="0" destOrd="0" presId="urn:microsoft.com/office/officeart/2008/layout/HalfCircleOrganizationChart"/>
    <dgm:cxn modelId="{155B3A3A-5C30-412F-926D-FBB98085CCC8}" type="presParOf" srcId="{E9D3870F-726E-44E2-A931-3FB2B0F1C6EC}" destId="{95E5619F-2FDE-4C0F-A7B3-BA18ED374AE5}" srcOrd="0" destOrd="0" presId="urn:microsoft.com/office/officeart/2008/layout/HalfCircleOrganizationChart"/>
    <dgm:cxn modelId="{33DCBAE4-0B57-4E5C-BA61-2E80D715DF8E}" type="presParOf" srcId="{E9D3870F-726E-44E2-A931-3FB2B0F1C6EC}" destId="{2BB09F91-D967-4EEA-BE42-36BDD66F1684}" srcOrd="1" destOrd="0" presId="urn:microsoft.com/office/officeart/2008/layout/HalfCircleOrganizationChart"/>
    <dgm:cxn modelId="{B89DC55D-435C-4DD8-8962-6231D537413B}" type="presParOf" srcId="{E9D3870F-726E-44E2-A931-3FB2B0F1C6EC}" destId="{8C820165-DC41-45A3-98FF-499D4A85C092}" srcOrd="2" destOrd="0" presId="urn:microsoft.com/office/officeart/2008/layout/HalfCircleOrganizationChart"/>
    <dgm:cxn modelId="{6945921F-755C-4C4B-A523-823E3BDAFA35}" type="presParOf" srcId="{E9D3870F-726E-44E2-A931-3FB2B0F1C6EC}" destId="{7C2FF14C-1E08-4DB7-BCDD-ED91BCD30508}" srcOrd="3" destOrd="0" presId="urn:microsoft.com/office/officeart/2008/layout/HalfCircleOrganizationChart"/>
    <dgm:cxn modelId="{EF225C3D-78D8-472E-B5AF-4FC4688881FF}" type="presParOf" srcId="{2B4445A0-E4ED-48B6-81C9-784B123A9F3C}" destId="{E699E799-C626-44C8-B657-3D5D57A06BF1}" srcOrd="1" destOrd="0" presId="urn:microsoft.com/office/officeart/2008/layout/HalfCircleOrganizationChart"/>
    <dgm:cxn modelId="{BADFA516-456A-449A-BD31-98D6283D5D58}" type="presParOf" srcId="{2B4445A0-E4ED-48B6-81C9-784B123A9F3C}" destId="{414D3659-EFF9-4001-8F40-040690142035}" srcOrd="2" destOrd="0" presId="urn:microsoft.com/office/officeart/2008/layout/HalfCircleOrganizationChart"/>
    <dgm:cxn modelId="{C0D23BA7-7414-4447-BE76-9D1263F4DE50}" type="presParOf" srcId="{A904C506-93F9-4942-AB4D-F9B5615A54EF}" destId="{67268874-FA4B-43A1-A12B-843C7D42DBA2}" srcOrd="2" destOrd="0" presId="urn:microsoft.com/office/officeart/2008/layout/HalfCircleOrganizationChart"/>
    <dgm:cxn modelId="{A90306B9-9470-41F3-BDAF-FECEDEA2398D}" type="presParOf" srcId="{D16B90CC-5215-4688-9B2A-292770ADCC83}" destId="{7D15BD14-217F-465C-A5BF-1FB4E2878F17}" srcOrd="4" destOrd="0" presId="urn:microsoft.com/office/officeart/2008/layout/HalfCircleOrganizationChart"/>
    <dgm:cxn modelId="{59DA0543-1C8D-496F-B1D7-F1AA90C5C722}" type="presParOf" srcId="{D16B90CC-5215-4688-9B2A-292770ADCC83}" destId="{4DF9C2FE-C7B5-4A53-BA1F-C3B3A1D99022}" srcOrd="5" destOrd="0" presId="urn:microsoft.com/office/officeart/2008/layout/HalfCircleOrganizationChart"/>
    <dgm:cxn modelId="{9D7F3E54-18EC-4D6E-B3F1-9C2394897AD5}" type="presParOf" srcId="{4DF9C2FE-C7B5-4A53-BA1F-C3B3A1D99022}" destId="{7D304A89-4AC7-49E5-9995-945B982DE5B6}" srcOrd="0" destOrd="0" presId="urn:microsoft.com/office/officeart/2008/layout/HalfCircleOrganizationChart"/>
    <dgm:cxn modelId="{7B2224E9-EB8E-4E49-95CB-1F7D3FD69C89}" type="presParOf" srcId="{7D304A89-4AC7-49E5-9995-945B982DE5B6}" destId="{E638053F-5CB5-4FAD-B55B-29B7E0C88518}" srcOrd="0" destOrd="0" presId="urn:microsoft.com/office/officeart/2008/layout/HalfCircleOrganizationChart"/>
    <dgm:cxn modelId="{C91B3A13-9818-4794-944F-D8147A728AE0}" type="presParOf" srcId="{7D304A89-4AC7-49E5-9995-945B982DE5B6}" destId="{BC036BB2-44FF-4626-83D5-1FA5A4544A95}" srcOrd="1" destOrd="0" presId="urn:microsoft.com/office/officeart/2008/layout/HalfCircleOrganizationChart"/>
    <dgm:cxn modelId="{A8912298-EB1A-4381-924B-0D0A3B35ECE0}" type="presParOf" srcId="{7D304A89-4AC7-49E5-9995-945B982DE5B6}" destId="{FAAA7431-99F2-4ACF-A58E-6E2D042228E4}" srcOrd="2" destOrd="0" presId="urn:microsoft.com/office/officeart/2008/layout/HalfCircleOrganizationChart"/>
    <dgm:cxn modelId="{9FE33831-1511-49D4-879D-D2844C07CD93}" type="presParOf" srcId="{7D304A89-4AC7-49E5-9995-945B982DE5B6}" destId="{E6B80A5B-C54B-4856-A2A0-410BB223671F}" srcOrd="3" destOrd="0" presId="urn:microsoft.com/office/officeart/2008/layout/HalfCircleOrganizationChart"/>
    <dgm:cxn modelId="{C9A1638A-D547-4D13-A5BD-7814F2549E65}" type="presParOf" srcId="{4DF9C2FE-C7B5-4A53-BA1F-C3B3A1D99022}" destId="{081E1F7D-68F6-43B3-84A9-6C6DA3574E0F}" srcOrd="1" destOrd="0" presId="urn:microsoft.com/office/officeart/2008/layout/HalfCircleOrganizationChart"/>
    <dgm:cxn modelId="{B7D022E6-3366-4AFC-B9D3-0C62044F0D8E}" type="presParOf" srcId="{081E1F7D-68F6-43B3-84A9-6C6DA3574E0F}" destId="{53D3BECA-E803-420E-8DD4-06C9387FAA24}" srcOrd="0" destOrd="0" presId="urn:microsoft.com/office/officeart/2008/layout/HalfCircleOrganizationChart"/>
    <dgm:cxn modelId="{E354EC9E-6495-4FCC-93F8-CFA146FBAC2B}" type="presParOf" srcId="{081E1F7D-68F6-43B3-84A9-6C6DA3574E0F}" destId="{883FB2B2-5026-479F-A6E6-1B4E10BAC32A}" srcOrd="1" destOrd="0" presId="urn:microsoft.com/office/officeart/2008/layout/HalfCircleOrganizationChart"/>
    <dgm:cxn modelId="{A8B63F82-167F-4488-8902-23A50D54C8CC}" type="presParOf" srcId="{883FB2B2-5026-479F-A6E6-1B4E10BAC32A}" destId="{A3347B4F-4DD3-43D4-AF2E-069E3511EF89}" srcOrd="0" destOrd="0" presId="urn:microsoft.com/office/officeart/2008/layout/HalfCircleOrganizationChart"/>
    <dgm:cxn modelId="{8FE32183-CFE6-4193-87FB-3BDF956002A9}" type="presParOf" srcId="{A3347B4F-4DD3-43D4-AF2E-069E3511EF89}" destId="{F429E6DA-D417-4457-9DB5-1D0FC0EA39CB}" srcOrd="0" destOrd="0" presId="urn:microsoft.com/office/officeart/2008/layout/HalfCircleOrganizationChart"/>
    <dgm:cxn modelId="{6AF3246C-BD1A-40F9-9023-176B86BD0384}" type="presParOf" srcId="{A3347B4F-4DD3-43D4-AF2E-069E3511EF89}" destId="{3ACC8B58-04AB-463B-A862-B97FF34A71E9}" srcOrd="1" destOrd="0" presId="urn:microsoft.com/office/officeart/2008/layout/HalfCircleOrganizationChart"/>
    <dgm:cxn modelId="{82DEFB87-8D73-4EDA-B515-D974A47E5FE4}" type="presParOf" srcId="{A3347B4F-4DD3-43D4-AF2E-069E3511EF89}" destId="{287DBD61-CDF6-4984-8B21-CADD0F78B754}" srcOrd="2" destOrd="0" presId="urn:microsoft.com/office/officeart/2008/layout/HalfCircleOrganizationChart"/>
    <dgm:cxn modelId="{51B203C8-A415-4D23-85F1-864A874BDF2F}" type="presParOf" srcId="{A3347B4F-4DD3-43D4-AF2E-069E3511EF89}" destId="{59F1D1F7-3F19-49D9-991D-19BE461AC2A6}" srcOrd="3" destOrd="0" presId="urn:microsoft.com/office/officeart/2008/layout/HalfCircleOrganizationChart"/>
    <dgm:cxn modelId="{DCD900DC-0124-44C5-962A-D7621AA19F41}" type="presParOf" srcId="{883FB2B2-5026-479F-A6E6-1B4E10BAC32A}" destId="{8387E927-54B8-40C3-90A1-7898F56C2A8F}" srcOrd="1" destOrd="0" presId="urn:microsoft.com/office/officeart/2008/layout/HalfCircleOrganizationChart"/>
    <dgm:cxn modelId="{52F245D5-5CBE-4772-A6FF-097CFB5B71AA}" type="presParOf" srcId="{883FB2B2-5026-479F-A6E6-1B4E10BAC32A}" destId="{4B6F8233-394A-4D4C-9DB7-AD16012BA176}" srcOrd="2" destOrd="0" presId="urn:microsoft.com/office/officeart/2008/layout/HalfCircleOrganizationChart"/>
    <dgm:cxn modelId="{05EDC81A-3675-4944-A940-BAED182AC898}" type="presParOf" srcId="{081E1F7D-68F6-43B3-84A9-6C6DA3574E0F}" destId="{A23AD7A2-8420-458D-8DE0-C42F0D1D5C6C}" srcOrd="2" destOrd="0" presId="urn:microsoft.com/office/officeart/2008/layout/HalfCircleOrganizationChart"/>
    <dgm:cxn modelId="{4D6C89B6-128A-46BD-A6EB-F9B0484871DE}" type="presParOf" srcId="{081E1F7D-68F6-43B3-84A9-6C6DA3574E0F}" destId="{C6636886-C474-41C7-A9C1-77B2B325F5EB}" srcOrd="3" destOrd="0" presId="urn:microsoft.com/office/officeart/2008/layout/HalfCircleOrganizationChart"/>
    <dgm:cxn modelId="{90EF7539-A8C0-4353-A4D0-94D5577CF61F}" type="presParOf" srcId="{C6636886-C474-41C7-A9C1-77B2B325F5EB}" destId="{29684664-B7B0-4ECB-BA8A-459299FEA350}" srcOrd="0" destOrd="0" presId="urn:microsoft.com/office/officeart/2008/layout/HalfCircleOrganizationChart"/>
    <dgm:cxn modelId="{34EFFD4E-89EE-4137-B957-3C9A4525D4AC}" type="presParOf" srcId="{29684664-B7B0-4ECB-BA8A-459299FEA350}" destId="{A83E91E1-9E46-48B4-8A55-9FFFF9406437}" srcOrd="0" destOrd="0" presId="urn:microsoft.com/office/officeart/2008/layout/HalfCircleOrganizationChart"/>
    <dgm:cxn modelId="{FFDB6ED7-783E-422C-975F-F536C721F94C}" type="presParOf" srcId="{29684664-B7B0-4ECB-BA8A-459299FEA350}" destId="{1F047A9A-78B5-40CB-9857-55AC780EF7C7}" srcOrd="1" destOrd="0" presId="urn:microsoft.com/office/officeart/2008/layout/HalfCircleOrganizationChart"/>
    <dgm:cxn modelId="{FA3AA131-FF5E-4865-8BAA-D52A5CD84556}" type="presParOf" srcId="{29684664-B7B0-4ECB-BA8A-459299FEA350}" destId="{ED508B96-334C-4CC6-A42F-CA0ED05B7E8F}" srcOrd="2" destOrd="0" presId="urn:microsoft.com/office/officeart/2008/layout/HalfCircleOrganizationChart"/>
    <dgm:cxn modelId="{23280A78-772F-475E-93CB-0F2189AA0EA3}" type="presParOf" srcId="{29684664-B7B0-4ECB-BA8A-459299FEA350}" destId="{D466606F-9317-4A3B-B785-59F2F3FD896D}" srcOrd="3" destOrd="0" presId="urn:microsoft.com/office/officeart/2008/layout/HalfCircleOrganizationChart"/>
    <dgm:cxn modelId="{43731D54-4983-46C3-A54D-4B0C9B8CD612}" type="presParOf" srcId="{C6636886-C474-41C7-A9C1-77B2B325F5EB}" destId="{5E6B18EE-1E3F-4676-8706-849E3CDB91D3}" srcOrd="1" destOrd="0" presId="urn:microsoft.com/office/officeart/2008/layout/HalfCircleOrganizationChart"/>
    <dgm:cxn modelId="{1CF68BC8-E245-48BA-B2F0-F66C0F2F09AA}" type="presParOf" srcId="{C6636886-C474-41C7-A9C1-77B2B325F5EB}" destId="{26E7B5BE-4736-4001-81AE-C52EC71F69A7}" srcOrd="2" destOrd="0" presId="urn:microsoft.com/office/officeart/2008/layout/HalfCircleOrganizationChart"/>
    <dgm:cxn modelId="{7DC3491C-ADB0-41CA-B8FD-2C61BAA4C070}" type="presParOf" srcId="{4DF9C2FE-C7B5-4A53-BA1F-C3B3A1D99022}" destId="{39DF4D10-363D-4546-814C-9CB098DAC0E5}" srcOrd="2" destOrd="0" presId="urn:microsoft.com/office/officeart/2008/layout/HalfCircleOrganizationChart"/>
    <dgm:cxn modelId="{0F86FAD2-5102-47B7-B23D-A73F8E53A04E}" type="presParOf" srcId="{D16B90CC-5215-4688-9B2A-292770ADCC83}" destId="{7C380B09-9A72-4293-9908-114DB55BED4A}" srcOrd="6" destOrd="0" presId="urn:microsoft.com/office/officeart/2008/layout/HalfCircleOrganizationChart"/>
    <dgm:cxn modelId="{3F62886E-89BB-4797-BE6F-F24DCBD126B3}" type="presParOf" srcId="{D16B90CC-5215-4688-9B2A-292770ADCC83}" destId="{EC49CB64-0203-4FD9-9FFA-18EC919A42AE}" srcOrd="7" destOrd="0" presId="urn:microsoft.com/office/officeart/2008/layout/HalfCircleOrganizationChart"/>
    <dgm:cxn modelId="{E0185807-15E3-4236-860C-C75438875E91}" type="presParOf" srcId="{EC49CB64-0203-4FD9-9FFA-18EC919A42AE}" destId="{FC155A3E-D038-46B9-833B-FCFFE6DD3537}" srcOrd="0" destOrd="0" presId="urn:microsoft.com/office/officeart/2008/layout/HalfCircleOrganizationChart"/>
    <dgm:cxn modelId="{2B302DF1-1F1A-40F9-852F-55FA1417097D}" type="presParOf" srcId="{FC155A3E-D038-46B9-833B-FCFFE6DD3537}" destId="{0038A893-AAFA-4310-9D9D-BE67E03BC900}" srcOrd="0" destOrd="0" presId="urn:microsoft.com/office/officeart/2008/layout/HalfCircleOrganizationChart"/>
    <dgm:cxn modelId="{5AA627DF-C09F-4559-938B-3FC32304A2A1}" type="presParOf" srcId="{FC155A3E-D038-46B9-833B-FCFFE6DD3537}" destId="{6C51817F-4CA5-4A11-BE41-493C65C9D0EB}" srcOrd="1" destOrd="0" presId="urn:microsoft.com/office/officeart/2008/layout/HalfCircleOrganizationChart"/>
    <dgm:cxn modelId="{01FC5204-3638-48F8-AD64-4457695C6A00}" type="presParOf" srcId="{FC155A3E-D038-46B9-833B-FCFFE6DD3537}" destId="{ED35C034-FA2E-4510-8B1A-120790ABDD38}" srcOrd="2" destOrd="0" presId="urn:microsoft.com/office/officeart/2008/layout/HalfCircleOrganizationChart"/>
    <dgm:cxn modelId="{F702C1C6-20BD-4E59-AE3E-EFAA0BF9DD7D}" type="presParOf" srcId="{FC155A3E-D038-46B9-833B-FCFFE6DD3537}" destId="{8A13B894-B343-4AEF-839F-267CF2056485}" srcOrd="3" destOrd="0" presId="urn:microsoft.com/office/officeart/2008/layout/HalfCircleOrganizationChart"/>
    <dgm:cxn modelId="{57F0A0A8-2831-4232-9BE7-CE916DE9BC03}" type="presParOf" srcId="{EC49CB64-0203-4FD9-9FFA-18EC919A42AE}" destId="{80BBB24B-6860-4081-A104-B1293CFA8909}" srcOrd="1" destOrd="0" presId="urn:microsoft.com/office/officeart/2008/layout/HalfCircleOrganizationChart"/>
    <dgm:cxn modelId="{7B32C623-AFCF-4482-A000-6407C5C94047}" type="presParOf" srcId="{80BBB24B-6860-4081-A104-B1293CFA8909}" destId="{9A46CE44-D03A-457D-8133-C07932BCCCBE}" srcOrd="0" destOrd="0" presId="urn:microsoft.com/office/officeart/2008/layout/HalfCircleOrganizationChart"/>
    <dgm:cxn modelId="{3EF4A689-D74D-40D8-BF5B-60D92FA018A0}" type="presParOf" srcId="{80BBB24B-6860-4081-A104-B1293CFA8909}" destId="{92FBBBC0-AB88-4696-815B-0B5A3AF83459}" srcOrd="1" destOrd="0" presId="urn:microsoft.com/office/officeart/2008/layout/HalfCircleOrganizationChart"/>
    <dgm:cxn modelId="{4705D02E-D25A-4192-8CBC-62E5852C684D}" type="presParOf" srcId="{92FBBBC0-AB88-4696-815B-0B5A3AF83459}" destId="{A16B6DA7-EC36-485A-916D-4CBF510652DE}" srcOrd="0" destOrd="0" presId="urn:microsoft.com/office/officeart/2008/layout/HalfCircleOrganizationChart"/>
    <dgm:cxn modelId="{C938A017-DC27-4A66-B527-504601D1A115}" type="presParOf" srcId="{A16B6DA7-EC36-485A-916D-4CBF510652DE}" destId="{03603A55-FC7C-4A50-836D-8107829B03E5}" srcOrd="0" destOrd="0" presId="urn:microsoft.com/office/officeart/2008/layout/HalfCircleOrganizationChart"/>
    <dgm:cxn modelId="{98B3F897-7C6B-4518-B6FB-CDC841495C3B}" type="presParOf" srcId="{A16B6DA7-EC36-485A-916D-4CBF510652DE}" destId="{3418070C-A555-47B3-8361-9253BB91935D}" srcOrd="1" destOrd="0" presId="urn:microsoft.com/office/officeart/2008/layout/HalfCircleOrganizationChart"/>
    <dgm:cxn modelId="{F746662F-1570-4AC0-994E-50BA46F8212A}" type="presParOf" srcId="{A16B6DA7-EC36-485A-916D-4CBF510652DE}" destId="{868D91BC-D8AD-410D-A0BE-00B19F5E3956}" srcOrd="2" destOrd="0" presId="urn:microsoft.com/office/officeart/2008/layout/HalfCircleOrganizationChart"/>
    <dgm:cxn modelId="{DD6C7194-53BA-4283-BF3D-C318205940DD}" type="presParOf" srcId="{A16B6DA7-EC36-485A-916D-4CBF510652DE}" destId="{8EF8DD01-30A3-4CF2-ADE4-36C5C2BEA25C}" srcOrd="3" destOrd="0" presId="urn:microsoft.com/office/officeart/2008/layout/HalfCircleOrganizationChart"/>
    <dgm:cxn modelId="{8FAAEAF9-F370-4CFC-9E32-83DE3AF8F35E}" type="presParOf" srcId="{92FBBBC0-AB88-4696-815B-0B5A3AF83459}" destId="{2027B739-64F7-4B5D-BCFF-155F6DF7DB6C}" srcOrd="1" destOrd="0" presId="urn:microsoft.com/office/officeart/2008/layout/HalfCircleOrganizationChart"/>
    <dgm:cxn modelId="{2CACCC84-6641-4850-BF1D-90B5EBF63ED8}" type="presParOf" srcId="{92FBBBC0-AB88-4696-815B-0B5A3AF83459}" destId="{421D43F1-76B2-4880-94A4-D535EA65437C}" srcOrd="2" destOrd="0" presId="urn:microsoft.com/office/officeart/2008/layout/HalfCircleOrganizationChart"/>
    <dgm:cxn modelId="{E4E19CC7-A517-4183-A415-9C7510942654}" type="presParOf" srcId="{80BBB24B-6860-4081-A104-B1293CFA8909}" destId="{48B8ED19-414A-4B40-9F6F-3CCCD0E78F78}" srcOrd="2" destOrd="0" presId="urn:microsoft.com/office/officeart/2008/layout/HalfCircleOrganizationChart"/>
    <dgm:cxn modelId="{88162B85-FEDB-460B-A010-4EBED4874795}" type="presParOf" srcId="{80BBB24B-6860-4081-A104-B1293CFA8909}" destId="{AA1A29D3-AC44-4DE4-9E9F-C4902CC29090}" srcOrd="3" destOrd="0" presId="urn:microsoft.com/office/officeart/2008/layout/HalfCircleOrganizationChart"/>
    <dgm:cxn modelId="{D2E3EB6B-1B27-40FE-B8A6-36512C04D784}" type="presParOf" srcId="{AA1A29D3-AC44-4DE4-9E9F-C4902CC29090}" destId="{D0F2B894-F5D0-4C8B-BD53-BDF458E2EEC3}" srcOrd="0" destOrd="0" presId="urn:microsoft.com/office/officeart/2008/layout/HalfCircleOrganizationChart"/>
    <dgm:cxn modelId="{B0F5C2C1-1233-440E-807E-23A7B8CF1E54}" type="presParOf" srcId="{D0F2B894-F5D0-4C8B-BD53-BDF458E2EEC3}" destId="{32A2AD41-EDF5-4B9C-B9D1-6A57D816F59F}" srcOrd="0" destOrd="0" presId="urn:microsoft.com/office/officeart/2008/layout/HalfCircleOrganizationChart"/>
    <dgm:cxn modelId="{334100F5-9FDC-444E-8DA2-D8820A707919}" type="presParOf" srcId="{D0F2B894-F5D0-4C8B-BD53-BDF458E2EEC3}" destId="{76F5AD07-F617-4847-A31F-AD2E0CD1171E}" srcOrd="1" destOrd="0" presId="urn:microsoft.com/office/officeart/2008/layout/HalfCircleOrganizationChart"/>
    <dgm:cxn modelId="{9426D8BC-BA78-4B4C-A6BD-1B3A26506A96}" type="presParOf" srcId="{D0F2B894-F5D0-4C8B-BD53-BDF458E2EEC3}" destId="{7AED1796-1A47-43A3-B087-98EB374E81F3}" srcOrd="2" destOrd="0" presId="urn:microsoft.com/office/officeart/2008/layout/HalfCircleOrganizationChart"/>
    <dgm:cxn modelId="{AF0ED020-5120-41DC-9749-87ADD8FC500F}" type="presParOf" srcId="{D0F2B894-F5D0-4C8B-BD53-BDF458E2EEC3}" destId="{8729FA3A-F3AC-4436-A0BF-710143E3DD6B}" srcOrd="3" destOrd="0" presId="urn:microsoft.com/office/officeart/2008/layout/HalfCircleOrganizationChart"/>
    <dgm:cxn modelId="{78FBF621-0B22-4E53-81FE-DFDB1250477B}" type="presParOf" srcId="{AA1A29D3-AC44-4DE4-9E9F-C4902CC29090}" destId="{8468CFFD-856B-48E2-9E38-6ADBD19A03C9}" srcOrd="1" destOrd="0" presId="urn:microsoft.com/office/officeart/2008/layout/HalfCircleOrganizationChart"/>
    <dgm:cxn modelId="{E9056A53-3488-4B6A-9A4E-0B8F1AF790A3}" type="presParOf" srcId="{AA1A29D3-AC44-4DE4-9E9F-C4902CC29090}" destId="{D5057D34-2E96-4F8D-90C1-D8C15CBDD232}" srcOrd="2" destOrd="0" presId="urn:microsoft.com/office/officeart/2008/layout/HalfCircleOrganizationChart"/>
    <dgm:cxn modelId="{8BBF9B32-A3D9-4218-8A88-89F576209F76}" type="presParOf" srcId="{EC49CB64-0203-4FD9-9FFA-18EC919A42AE}" destId="{05700B26-7909-43E5-8A77-8469A5D9E45C}" srcOrd="2" destOrd="0" presId="urn:microsoft.com/office/officeart/2008/layout/HalfCircleOrganizationChart"/>
    <dgm:cxn modelId="{750399A4-88BD-4F27-8E0C-31C3C7C2A82D}" type="presParOf" srcId="{D16B90CC-5215-4688-9B2A-292770ADCC83}" destId="{68C49998-2742-483A-9630-C754A5A788E8}" srcOrd="8" destOrd="0" presId="urn:microsoft.com/office/officeart/2008/layout/HalfCircleOrganizationChart"/>
    <dgm:cxn modelId="{73D7BD3C-5F2E-49AB-B49E-AF87A7ECCD54}" type="presParOf" srcId="{D16B90CC-5215-4688-9B2A-292770ADCC83}" destId="{E3827980-416D-4EDA-B3C7-75582A324716}" srcOrd="9" destOrd="0" presId="urn:microsoft.com/office/officeart/2008/layout/HalfCircleOrganizationChart"/>
    <dgm:cxn modelId="{6A8E9DC2-66B5-45CC-93CE-B56F5F591FA5}" type="presParOf" srcId="{E3827980-416D-4EDA-B3C7-75582A324716}" destId="{9544E45A-E207-4BB1-BAAC-455EE4B65F3D}" srcOrd="0" destOrd="0" presId="urn:microsoft.com/office/officeart/2008/layout/HalfCircleOrganizationChart"/>
    <dgm:cxn modelId="{DE953B79-4C49-4469-84C3-234BD1A06D5E}" type="presParOf" srcId="{9544E45A-E207-4BB1-BAAC-455EE4B65F3D}" destId="{04B454DF-F43D-4DB2-B49F-7778BCDC516E}" srcOrd="0" destOrd="0" presId="urn:microsoft.com/office/officeart/2008/layout/HalfCircleOrganizationChart"/>
    <dgm:cxn modelId="{AB03CFF3-A5BD-42C7-981E-80F2ACC65FC4}" type="presParOf" srcId="{9544E45A-E207-4BB1-BAAC-455EE4B65F3D}" destId="{ECDD4CD7-5FA5-4EF3-A3C0-04FE31695004}" srcOrd="1" destOrd="0" presId="urn:microsoft.com/office/officeart/2008/layout/HalfCircleOrganizationChart"/>
    <dgm:cxn modelId="{4531C91C-0E59-477B-97FA-8FE75E6FD982}" type="presParOf" srcId="{9544E45A-E207-4BB1-BAAC-455EE4B65F3D}" destId="{03209670-F988-4DA2-BAD0-6C0820CA4911}" srcOrd="2" destOrd="0" presId="urn:microsoft.com/office/officeart/2008/layout/HalfCircleOrganizationChart"/>
    <dgm:cxn modelId="{9508951C-7C39-4DE0-8ECD-0001B81BF16A}" type="presParOf" srcId="{9544E45A-E207-4BB1-BAAC-455EE4B65F3D}" destId="{9B643CE9-3C36-4DE0-991B-59CD45E2AEE8}" srcOrd="3" destOrd="0" presId="urn:microsoft.com/office/officeart/2008/layout/HalfCircleOrganizationChart"/>
    <dgm:cxn modelId="{9D7D31B4-938D-479D-BC47-7CCD93CBCE5B}" type="presParOf" srcId="{E3827980-416D-4EDA-B3C7-75582A324716}" destId="{87757F80-5667-4B75-9878-65CC16217BC5}" srcOrd="1" destOrd="0" presId="urn:microsoft.com/office/officeart/2008/layout/HalfCircleOrganizationChart"/>
    <dgm:cxn modelId="{67E9A7A7-B1E5-48DB-8947-38A62E0B2F75}" type="presParOf" srcId="{87757F80-5667-4B75-9878-65CC16217BC5}" destId="{A458244F-4200-47FD-B798-9B118A776310}" srcOrd="0" destOrd="0" presId="urn:microsoft.com/office/officeart/2008/layout/HalfCircleOrganizationChart"/>
    <dgm:cxn modelId="{6AC80F94-4C84-4D57-8386-11331C81AF19}" type="presParOf" srcId="{87757F80-5667-4B75-9878-65CC16217BC5}" destId="{716EE7CE-4DCA-4AC2-B42D-B6AFCFAA5ED4}" srcOrd="1" destOrd="0" presId="urn:microsoft.com/office/officeart/2008/layout/HalfCircleOrganizationChart"/>
    <dgm:cxn modelId="{D9213939-410A-4A28-8CD0-24036D7190FF}" type="presParOf" srcId="{716EE7CE-4DCA-4AC2-B42D-B6AFCFAA5ED4}" destId="{A06AAAD4-C979-4378-90F6-FF35B2A4A920}" srcOrd="0" destOrd="0" presId="urn:microsoft.com/office/officeart/2008/layout/HalfCircleOrganizationChart"/>
    <dgm:cxn modelId="{0CD97BFA-C1BE-4092-B498-F19D61990AF2}" type="presParOf" srcId="{A06AAAD4-C979-4378-90F6-FF35B2A4A920}" destId="{AC93FF37-A560-4944-915A-E4C0E2BDD3A5}" srcOrd="0" destOrd="0" presId="urn:microsoft.com/office/officeart/2008/layout/HalfCircleOrganizationChart"/>
    <dgm:cxn modelId="{1E8B8D24-D939-4E4D-BD50-29287B6CF104}" type="presParOf" srcId="{A06AAAD4-C979-4378-90F6-FF35B2A4A920}" destId="{69E7DEA8-282A-4A72-A88B-BAE1189A9A12}" srcOrd="1" destOrd="0" presId="urn:microsoft.com/office/officeart/2008/layout/HalfCircleOrganizationChart"/>
    <dgm:cxn modelId="{8A45CDA8-2166-4473-889E-33F3754E1189}" type="presParOf" srcId="{A06AAAD4-C979-4378-90F6-FF35B2A4A920}" destId="{F71AD955-37E0-4415-9690-0CFD08B40CF3}" srcOrd="2" destOrd="0" presId="urn:microsoft.com/office/officeart/2008/layout/HalfCircleOrganizationChart"/>
    <dgm:cxn modelId="{9E67B0F2-C81D-4766-BBEB-DF67F814A501}" type="presParOf" srcId="{A06AAAD4-C979-4378-90F6-FF35B2A4A920}" destId="{2BE23439-D2A9-4312-A5C9-9A42EDFDA395}" srcOrd="3" destOrd="0" presId="urn:microsoft.com/office/officeart/2008/layout/HalfCircleOrganizationChart"/>
    <dgm:cxn modelId="{F367C2D1-176E-4914-9777-113A8C7B09A9}" type="presParOf" srcId="{716EE7CE-4DCA-4AC2-B42D-B6AFCFAA5ED4}" destId="{1F8469BB-7B10-4D58-A335-720D9EB05220}" srcOrd="1" destOrd="0" presId="urn:microsoft.com/office/officeart/2008/layout/HalfCircleOrganizationChart"/>
    <dgm:cxn modelId="{1850F7ED-C7C3-4841-892F-A14E17A06665}" type="presParOf" srcId="{716EE7CE-4DCA-4AC2-B42D-B6AFCFAA5ED4}" destId="{98FF38B5-0652-40B0-9405-8F12EAA6AD85}" srcOrd="2" destOrd="0" presId="urn:microsoft.com/office/officeart/2008/layout/HalfCircleOrganizationChart"/>
    <dgm:cxn modelId="{AF7D9A28-C0D7-42C1-B6B0-10A15A7AF6C2}" type="presParOf" srcId="{87757F80-5667-4B75-9878-65CC16217BC5}" destId="{A2516F52-AEAF-4883-A8BF-223139837F66}" srcOrd="2" destOrd="0" presId="urn:microsoft.com/office/officeart/2008/layout/HalfCircleOrganizationChart"/>
    <dgm:cxn modelId="{1B76D369-643C-4855-A100-C4DE3DFA8DC9}" type="presParOf" srcId="{87757F80-5667-4B75-9878-65CC16217BC5}" destId="{7D641B4D-BC3B-40A1-B778-4A5E870EC2C8}" srcOrd="3" destOrd="0" presId="urn:microsoft.com/office/officeart/2008/layout/HalfCircleOrganizationChart"/>
    <dgm:cxn modelId="{21BD50F5-F152-4DA9-936A-CACE1562ED6A}" type="presParOf" srcId="{7D641B4D-BC3B-40A1-B778-4A5E870EC2C8}" destId="{ED9A0CE3-7C5F-420E-B69E-1FC25A5395C9}" srcOrd="0" destOrd="0" presId="urn:microsoft.com/office/officeart/2008/layout/HalfCircleOrganizationChart"/>
    <dgm:cxn modelId="{33B7CD60-E8C5-4FA1-B9F0-277701D908F0}" type="presParOf" srcId="{ED9A0CE3-7C5F-420E-B69E-1FC25A5395C9}" destId="{91385FBA-3054-438E-8751-04D7C2C87B55}" srcOrd="0" destOrd="0" presId="urn:microsoft.com/office/officeart/2008/layout/HalfCircleOrganizationChart"/>
    <dgm:cxn modelId="{F0A17990-8A4F-43F5-AFCD-E4D7755D1B66}" type="presParOf" srcId="{ED9A0CE3-7C5F-420E-B69E-1FC25A5395C9}" destId="{A2050DCB-6135-4E1E-9279-2D8F735A8209}" srcOrd="1" destOrd="0" presId="urn:microsoft.com/office/officeart/2008/layout/HalfCircleOrganizationChart"/>
    <dgm:cxn modelId="{46B48884-7EDE-47A9-AEC4-5A43E1B8882D}" type="presParOf" srcId="{ED9A0CE3-7C5F-420E-B69E-1FC25A5395C9}" destId="{702B9C29-B0C4-4917-B0DB-B888DC7F57D4}" srcOrd="2" destOrd="0" presId="urn:microsoft.com/office/officeart/2008/layout/HalfCircleOrganizationChart"/>
    <dgm:cxn modelId="{B6EA0EB1-7C86-40A0-A9AC-4DE4FCE9F162}" type="presParOf" srcId="{ED9A0CE3-7C5F-420E-B69E-1FC25A5395C9}" destId="{5663D298-1322-43E9-AA63-092E0DCB4F74}" srcOrd="3" destOrd="0" presId="urn:microsoft.com/office/officeart/2008/layout/HalfCircleOrganizationChart"/>
    <dgm:cxn modelId="{C71DDD83-11D7-4CD3-81E2-EEECC3DBACF4}" type="presParOf" srcId="{7D641B4D-BC3B-40A1-B778-4A5E870EC2C8}" destId="{112A08F8-02B6-4E1C-9F75-FEE94834D18A}" srcOrd="1" destOrd="0" presId="urn:microsoft.com/office/officeart/2008/layout/HalfCircleOrganizationChart"/>
    <dgm:cxn modelId="{7A1399CA-D41F-4678-ABC7-7D2038B44AF7}" type="presParOf" srcId="{7D641B4D-BC3B-40A1-B778-4A5E870EC2C8}" destId="{ECA40438-D597-4E3E-A1C1-5F6E43F88BE0}" srcOrd="2" destOrd="0" presId="urn:microsoft.com/office/officeart/2008/layout/HalfCircleOrganizationChart"/>
    <dgm:cxn modelId="{8146782D-7C55-426A-9EA3-DB06FB1EDA47}" type="presParOf" srcId="{E3827980-416D-4EDA-B3C7-75582A324716}" destId="{49C2F388-91BA-44D7-8599-B321025E6333}" srcOrd="2" destOrd="0" presId="urn:microsoft.com/office/officeart/2008/layout/HalfCircleOrganizationChart"/>
    <dgm:cxn modelId="{E44DD705-1D79-4F16-A560-3BE11BE4CD4B}" type="presParOf" srcId="{D16B90CC-5215-4688-9B2A-292770ADCC83}" destId="{339BAF82-91D0-4858-83A9-A8E02762D6C2}" srcOrd="10" destOrd="0" presId="urn:microsoft.com/office/officeart/2008/layout/HalfCircleOrganizationChart"/>
    <dgm:cxn modelId="{200A1058-5DE5-4CC8-B40E-085D254CF5A2}" type="presParOf" srcId="{D16B90CC-5215-4688-9B2A-292770ADCC83}" destId="{C6BF6D0E-74F5-4E0A-A917-FED7BEC86AAF}" srcOrd="11" destOrd="0" presId="urn:microsoft.com/office/officeart/2008/layout/HalfCircleOrganizationChart"/>
    <dgm:cxn modelId="{F9834CC0-A251-4C20-8C16-B35E8EB36790}" type="presParOf" srcId="{C6BF6D0E-74F5-4E0A-A917-FED7BEC86AAF}" destId="{CC8A3DFB-9ECA-47B2-B095-BB1B0175A517}" srcOrd="0" destOrd="0" presId="urn:microsoft.com/office/officeart/2008/layout/HalfCircleOrganizationChart"/>
    <dgm:cxn modelId="{E0D1514F-4A08-4A43-AE7F-182C11D303CD}" type="presParOf" srcId="{CC8A3DFB-9ECA-47B2-B095-BB1B0175A517}" destId="{EDE12C20-F25B-4242-A26F-C3BDAC91E674}" srcOrd="0" destOrd="0" presId="urn:microsoft.com/office/officeart/2008/layout/HalfCircleOrganizationChart"/>
    <dgm:cxn modelId="{1A733F90-854F-45DC-A3EE-27C1E4A6EF26}" type="presParOf" srcId="{CC8A3DFB-9ECA-47B2-B095-BB1B0175A517}" destId="{A6C5209F-4F7B-4F4C-977E-82C95CB1BFD3}" srcOrd="1" destOrd="0" presId="urn:microsoft.com/office/officeart/2008/layout/HalfCircleOrganizationChart"/>
    <dgm:cxn modelId="{0A91EBF3-EF84-4BA6-B256-2CA2B8E5F518}" type="presParOf" srcId="{CC8A3DFB-9ECA-47B2-B095-BB1B0175A517}" destId="{7148CCA2-B560-4215-B0A2-DA35A347896A}" srcOrd="2" destOrd="0" presId="urn:microsoft.com/office/officeart/2008/layout/HalfCircleOrganizationChart"/>
    <dgm:cxn modelId="{E66A53F6-5D66-442B-A459-489CF7B01FE6}" type="presParOf" srcId="{CC8A3DFB-9ECA-47B2-B095-BB1B0175A517}" destId="{A721CF0B-2766-4FEF-BA9B-4ACC3F0643FC}" srcOrd="3" destOrd="0" presId="urn:microsoft.com/office/officeart/2008/layout/HalfCircleOrganizationChart"/>
    <dgm:cxn modelId="{2DF9CBF4-B122-4069-AB9D-F47556E380C8}" type="presParOf" srcId="{C6BF6D0E-74F5-4E0A-A917-FED7BEC86AAF}" destId="{3BF217A8-3DBF-468F-B977-EEEED8E3789A}" srcOrd="1" destOrd="0" presId="urn:microsoft.com/office/officeart/2008/layout/HalfCircleOrganizationChart"/>
    <dgm:cxn modelId="{69375B83-0B17-4783-96EA-E96B4A7830AD}" type="presParOf" srcId="{3BF217A8-3DBF-468F-B977-EEEED8E3789A}" destId="{FCFDE83D-5869-40E1-A6AF-17081A5FD723}" srcOrd="0" destOrd="0" presId="urn:microsoft.com/office/officeart/2008/layout/HalfCircleOrganizationChart"/>
    <dgm:cxn modelId="{CBF4FECD-BD0D-479B-8794-3436B27635E5}" type="presParOf" srcId="{3BF217A8-3DBF-468F-B977-EEEED8E3789A}" destId="{6F0896C9-57AD-477A-B74E-6CBBF6A1DE67}" srcOrd="1" destOrd="0" presId="urn:microsoft.com/office/officeart/2008/layout/HalfCircleOrganizationChart"/>
    <dgm:cxn modelId="{B0210B92-7B15-4893-BB33-D1CFF9505B96}" type="presParOf" srcId="{6F0896C9-57AD-477A-B74E-6CBBF6A1DE67}" destId="{9C89E3F5-6558-4576-94AB-A803B6E4ED4D}" srcOrd="0" destOrd="0" presId="urn:microsoft.com/office/officeart/2008/layout/HalfCircleOrganizationChart"/>
    <dgm:cxn modelId="{235A11F2-E8C9-40F7-B7C2-7CC706040207}" type="presParOf" srcId="{9C89E3F5-6558-4576-94AB-A803B6E4ED4D}" destId="{30892C75-021C-4A4C-A0AB-C5131BDDDC64}" srcOrd="0" destOrd="0" presId="urn:microsoft.com/office/officeart/2008/layout/HalfCircleOrganizationChart"/>
    <dgm:cxn modelId="{231F7E04-8693-4A1B-9319-1375B2569365}" type="presParOf" srcId="{9C89E3F5-6558-4576-94AB-A803B6E4ED4D}" destId="{747526E0-D860-4917-912D-DC0E127943C0}" srcOrd="1" destOrd="0" presId="urn:microsoft.com/office/officeart/2008/layout/HalfCircleOrganizationChart"/>
    <dgm:cxn modelId="{4CA77D9C-9ACD-4064-8FCC-FCF1F9C3063C}" type="presParOf" srcId="{9C89E3F5-6558-4576-94AB-A803B6E4ED4D}" destId="{4766EADE-D6AA-421C-811F-06B4D7580C48}" srcOrd="2" destOrd="0" presId="urn:microsoft.com/office/officeart/2008/layout/HalfCircleOrganizationChart"/>
    <dgm:cxn modelId="{F68840C2-DCDA-410B-B5C2-88C64AACC3F7}" type="presParOf" srcId="{9C89E3F5-6558-4576-94AB-A803B6E4ED4D}" destId="{43D3F133-F7D1-4C03-A815-BBD7B815B537}" srcOrd="3" destOrd="0" presId="urn:microsoft.com/office/officeart/2008/layout/HalfCircleOrganizationChart"/>
    <dgm:cxn modelId="{BBFEA4EF-5839-4872-872B-EACB55B78BC3}" type="presParOf" srcId="{6F0896C9-57AD-477A-B74E-6CBBF6A1DE67}" destId="{55AF6AB9-2270-4FCC-94D9-041D5BA257A5}" srcOrd="1" destOrd="0" presId="urn:microsoft.com/office/officeart/2008/layout/HalfCircleOrganizationChart"/>
    <dgm:cxn modelId="{202FEBA6-EAA8-44D9-B5CE-D2B091BFCBCB}" type="presParOf" srcId="{6F0896C9-57AD-477A-B74E-6CBBF6A1DE67}" destId="{876CAC16-1552-4A10-B67A-F46B6B28D511}" srcOrd="2" destOrd="0" presId="urn:microsoft.com/office/officeart/2008/layout/HalfCircleOrganizationChart"/>
    <dgm:cxn modelId="{C1B9574D-C7CA-45DD-ABD2-A5AEBC86DD4B}" type="presParOf" srcId="{3BF217A8-3DBF-468F-B977-EEEED8E3789A}" destId="{2558CD90-E13A-4A76-8D8E-65FBF747319A}" srcOrd="2" destOrd="0" presId="urn:microsoft.com/office/officeart/2008/layout/HalfCircleOrganizationChart"/>
    <dgm:cxn modelId="{8CCC4638-A9D2-42ED-BDA2-FC1A3E7D6721}" type="presParOf" srcId="{3BF217A8-3DBF-468F-B977-EEEED8E3789A}" destId="{1498B04B-61B9-44F8-86B4-120C8A6A50FF}" srcOrd="3" destOrd="0" presId="urn:microsoft.com/office/officeart/2008/layout/HalfCircleOrganizationChart"/>
    <dgm:cxn modelId="{46639D44-E531-448A-949C-84E6187BD7EE}" type="presParOf" srcId="{1498B04B-61B9-44F8-86B4-120C8A6A50FF}" destId="{94FE424D-6CBD-4B72-B07F-0889E0EBCF3A}" srcOrd="0" destOrd="0" presId="urn:microsoft.com/office/officeart/2008/layout/HalfCircleOrganizationChart"/>
    <dgm:cxn modelId="{87256449-BDCC-493B-B80C-A913B6A881BC}" type="presParOf" srcId="{94FE424D-6CBD-4B72-B07F-0889E0EBCF3A}" destId="{932C0148-A312-4688-B237-9068DF54E8B0}" srcOrd="0" destOrd="0" presId="urn:microsoft.com/office/officeart/2008/layout/HalfCircleOrganizationChart"/>
    <dgm:cxn modelId="{30D61820-A081-40D5-9258-11F6E2924915}" type="presParOf" srcId="{94FE424D-6CBD-4B72-B07F-0889E0EBCF3A}" destId="{216F715E-6D99-4B42-B352-D1877AA8B715}" srcOrd="1" destOrd="0" presId="urn:microsoft.com/office/officeart/2008/layout/HalfCircleOrganizationChart"/>
    <dgm:cxn modelId="{698DDBC2-5A97-4EA6-84BF-5CD8BC787278}" type="presParOf" srcId="{94FE424D-6CBD-4B72-B07F-0889E0EBCF3A}" destId="{3CFD6533-D78D-4BED-A28C-042C9602669A}" srcOrd="2" destOrd="0" presId="urn:microsoft.com/office/officeart/2008/layout/HalfCircleOrganizationChart"/>
    <dgm:cxn modelId="{3CB6381C-4045-46F9-9DD6-E110D8E95525}" type="presParOf" srcId="{94FE424D-6CBD-4B72-B07F-0889E0EBCF3A}" destId="{ABBA14EE-BB05-4BC0-8138-842B7FB8C0B7}" srcOrd="3" destOrd="0" presId="urn:microsoft.com/office/officeart/2008/layout/HalfCircleOrganizationChart"/>
    <dgm:cxn modelId="{1189843C-3C01-401D-B516-02A4A73BA247}" type="presParOf" srcId="{1498B04B-61B9-44F8-86B4-120C8A6A50FF}" destId="{E4411883-0019-4BD1-8B87-CA785477AFDC}" srcOrd="1" destOrd="0" presId="urn:microsoft.com/office/officeart/2008/layout/HalfCircleOrganizationChart"/>
    <dgm:cxn modelId="{F15AD3A1-673A-4699-801B-27F74346B102}" type="presParOf" srcId="{1498B04B-61B9-44F8-86B4-120C8A6A50FF}" destId="{7F631C97-13D0-4105-8B5F-694616E8C648}" srcOrd="2" destOrd="0" presId="urn:microsoft.com/office/officeart/2008/layout/HalfCircleOrganizationChart"/>
    <dgm:cxn modelId="{92D1D82E-9C23-4611-9198-407E71DDBCDB}" type="presParOf" srcId="{C6BF6D0E-74F5-4E0A-A917-FED7BEC86AAF}" destId="{9679AB8B-DE26-47AC-A7FB-32CA22B9D7FB}" srcOrd="2" destOrd="0" presId="urn:microsoft.com/office/officeart/2008/layout/HalfCircleOrganizationChart"/>
    <dgm:cxn modelId="{32BF8A51-0947-4588-BA24-C6F837019906}" type="presParOf" srcId="{92F88048-15B9-4676-AA06-67F78A855D1A}" destId="{D0C77AD6-C8E6-45F3-B7BA-E623C9FD157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37403-C4C1-4E8F-97F7-70074CAA74F8}">
      <dsp:nvSpPr>
        <dsp:cNvPr id="0" name=""/>
        <dsp:cNvSpPr/>
      </dsp:nvSpPr>
      <dsp:spPr>
        <a:xfrm>
          <a:off x="0" y="66412"/>
          <a:ext cx="9601200" cy="4791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Warum sind die Kosten so hoch?</a:t>
          </a:r>
          <a:endParaRPr lang="de-DE" sz="2100" kern="1200" dirty="0"/>
        </a:p>
      </dsp:txBody>
      <dsp:txXfrm>
        <a:off x="23388" y="89800"/>
        <a:ext cx="9554424" cy="432338"/>
      </dsp:txXfrm>
    </dsp:sp>
    <dsp:sp modelId="{891FE968-010E-4186-A438-55BA26085CA2}">
      <dsp:nvSpPr>
        <dsp:cNvPr id="0" name=""/>
        <dsp:cNvSpPr/>
      </dsp:nvSpPr>
      <dsp:spPr>
        <a:xfrm>
          <a:off x="0" y="545527"/>
          <a:ext cx="96012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600" kern="1200" dirty="0" smtClean="0"/>
            <a:t>Durch die Vielzahl an Systemen und nicht nachvollziehbaren Betriebskosten (Gießkannenprinzip)</a:t>
          </a:r>
          <a:endParaRPr lang="de-DE" sz="1600" kern="1200" dirty="0"/>
        </a:p>
      </dsp:txBody>
      <dsp:txXfrm>
        <a:off x="0" y="545527"/>
        <a:ext cx="9601200" cy="347760"/>
      </dsp:txXfrm>
    </dsp:sp>
    <dsp:sp modelId="{1DCB9BF0-0CB2-478E-A876-1A67CF6876FF}">
      <dsp:nvSpPr>
        <dsp:cNvPr id="0" name=""/>
        <dsp:cNvSpPr/>
      </dsp:nvSpPr>
      <dsp:spPr>
        <a:xfrm>
          <a:off x="0" y="893287"/>
          <a:ext cx="9601200" cy="4791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Warum werden die Kosten auf die Abteilungen verrechnet?</a:t>
          </a:r>
          <a:endParaRPr lang="de-DE" sz="2100" kern="1200" dirty="0"/>
        </a:p>
      </dsp:txBody>
      <dsp:txXfrm>
        <a:off x="23388" y="916675"/>
        <a:ext cx="9554424" cy="432338"/>
      </dsp:txXfrm>
    </dsp:sp>
    <dsp:sp modelId="{EF3CD75C-BE1E-4E50-B466-E02D93EE95F3}">
      <dsp:nvSpPr>
        <dsp:cNvPr id="0" name=""/>
        <dsp:cNvSpPr/>
      </dsp:nvSpPr>
      <dsp:spPr>
        <a:xfrm>
          <a:off x="0" y="1372402"/>
          <a:ext cx="96012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600" kern="1200" dirty="0" smtClean="0"/>
            <a:t>Die IT-Abteilung wird als Profit-Center geführt</a:t>
          </a:r>
          <a:endParaRPr lang="de-DE" sz="1600" kern="1200" dirty="0"/>
        </a:p>
      </dsp:txBody>
      <dsp:txXfrm>
        <a:off x="0" y="1372402"/>
        <a:ext cx="9601200" cy="347760"/>
      </dsp:txXfrm>
    </dsp:sp>
    <dsp:sp modelId="{B9057C4C-E817-4415-A1BD-7EA6ABF16A93}">
      <dsp:nvSpPr>
        <dsp:cNvPr id="0" name=""/>
        <dsp:cNvSpPr/>
      </dsp:nvSpPr>
      <dsp:spPr>
        <a:xfrm>
          <a:off x="0" y="1720162"/>
          <a:ext cx="9601200" cy="4791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Warum ist die IT-Abteilung ein Profit-Center?</a:t>
          </a:r>
          <a:endParaRPr lang="de-DE" sz="2100" kern="1200" dirty="0"/>
        </a:p>
      </dsp:txBody>
      <dsp:txXfrm>
        <a:off x="23388" y="1743550"/>
        <a:ext cx="9554424" cy="432338"/>
      </dsp:txXfrm>
    </dsp:sp>
    <dsp:sp modelId="{0F93B14F-CDB2-4992-821D-4DADEF609128}">
      <dsp:nvSpPr>
        <dsp:cNvPr id="0" name=""/>
        <dsp:cNvSpPr/>
      </dsp:nvSpPr>
      <dsp:spPr>
        <a:xfrm>
          <a:off x="0" y="2199277"/>
          <a:ext cx="96012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600" kern="1200" dirty="0" smtClean="0"/>
            <a:t>Die Aufbauorganisation ist nicht mehr zeitgemäß</a:t>
          </a:r>
          <a:endParaRPr lang="de-DE" sz="1600" kern="1200" dirty="0"/>
        </a:p>
      </dsp:txBody>
      <dsp:txXfrm>
        <a:off x="0" y="2199277"/>
        <a:ext cx="9601200" cy="347760"/>
      </dsp:txXfrm>
    </dsp:sp>
    <dsp:sp modelId="{AE6CE33E-81B4-46BF-9D08-6BD1C1899853}">
      <dsp:nvSpPr>
        <dsp:cNvPr id="0" name=""/>
        <dsp:cNvSpPr/>
      </dsp:nvSpPr>
      <dsp:spPr>
        <a:xfrm>
          <a:off x="0" y="2547037"/>
          <a:ext cx="9601200" cy="4791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Warum muss die Aufbauorganisation überarbeitet werden?</a:t>
          </a:r>
          <a:endParaRPr lang="de-DE" sz="2100" kern="1200" dirty="0"/>
        </a:p>
      </dsp:txBody>
      <dsp:txXfrm>
        <a:off x="23388" y="2570425"/>
        <a:ext cx="9554424" cy="432338"/>
      </dsp:txXfrm>
    </dsp:sp>
    <dsp:sp modelId="{8CE9096F-33A2-4E90-94B9-F480C13FF46E}">
      <dsp:nvSpPr>
        <dsp:cNvPr id="0" name=""/>
        <dsp:cNvSpPr/>
      </dsp:nvSpPr>
      <dsp:spPr>
        <a:xfrm>
          <a:off x="0" y="3026152"/>
          <a:ext cx="96012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600" kern="1200" dirty="0" smtClean="0"/>
            <a:t>Die IT-Abteilung ist der Kaufmännischen Leitung unterstellt</a:t>
          </a:r>
          <a:endParaRPr lang="de-DE" sz="1600" kern="1200" dirty="0"/>
        </a:p>
      </dsp:txBody>
      <dsp:txXfrm>
        <a:off x="0" y="3026152"/>
        <a:ext cx="9601200" cy="347760"/>
      </dsp:txXfrm>
    </dsp:sp>
    <dsp:sp modelId="{18D0DE34-B6AD-43C9-91C1-94FF9E21FB8A}">
      <dsp:nvSpPr>
        <dsp:cNvPr id="0" name=""/>
        <dsp:cNvSpPr/>
      </dsp:nvSpPr>
      <dsp:spPr>
        <a:xfrm>
          <a:off x="0" y="3373912"/>
          <a:ext cx="9601200" cy="4791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Warum benötigt die IT-Abteilung mehr Einfluss?</a:t>
          </a:r>
          <a:endParaRPr lang="de-DE" sz="2100" kern="1200" dirty="0"/>
        </a:p>
      </dsp:txBody>
      <dsp:txXfrm>
        <a:off x="23388" y="3397300"/>
        <a:ext cx="9554424" cy="432338"/>
      </dsp:txXfrm>
    </dsp:sp>
    <dsp:sp modelId="{F3D4642F-DE85-42E1-A844-3BBC9AE4BBB3}">
      <dsp:nvSpPr>
        <dsp:cNvPr id="0" name=""/>
        <dsp:cNvSpPr/>
      </dsp:nvSpPr>
      <dsp:spPr>
        <a:xfrm>
          <a:off x="0" y="3853027"/>
          <a:ext cx="96012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600" kern="1200" dirty="0" smtClean="0"/>
            <a:t>Die IT-Abteilung benötigt mehr Einfluss, um IT-Architekturstandards festlegen zu können</a:t>
          </a:r>
          <a:endParaRPr lang="de-DE" sz="1600" kern="1200" dirty="0"/>
        </a:p>
      </dsp:txBody>
      <dsp:txXfrm>
        <a:off x="0" y="3853027"/>
        <a:ext cx="9601200" cy="347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37403-C4C1-4E8F-97F7-70074CAA74F8}">
      <dsp:nvSpPr>
        <dsp:cNvPr id="0" name=""/>
        <dsp:cNvSpPr/>
      </dsp:nvSpPr>
      <dsp:spPr>
        <a:xfrm>
          <a:off x="0" y="66412"/>
          <a:ext cx="9601200" cy="4791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Warum sehen die Mitarbeiter keinen Nutzen in der IT?</a:t>
          </a:r>
          <a:endParaRPr lang="de-DE" sz="2100" kern="1200" dirty="0"/>
        </a:p>
      </dsp:txBody>
      <dsp:txXfrm>
        <a:off x="23388" y="89800"/>
        <a:ext cx="9554424" cy="432338"/>
      </dsp:txXfrm>
    </dsp:sp>
    <dsp:sp modelId="{891FE968-010E-4186-A438-55BA26085CA2}">
      <dsp:nvSpPr>
        <dsp:cNvPr id="0" name=""/>
        <dsp:cNvSpPr/>
      </dsp:nvSpPr>
      <dsp:spPr>
        <a:xfrm>
          <a:off x="0" y="545527"/>
          <a:ext cx="96012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600" kern="1200" dirty="0" smtClean="0"/>
            <a:t>Versprechen werden nicht eingehalten. Nutzen eines Zentralsystems bleibt aus</a:t>
          </a:r>
          <a:endParaRPr lang="de-DE" sz="1600" kern="1200" dirty="0"/>
        </a:p>
      </dsp:txBody>
      <dsp:txXfrm>
        <a:off x="0" y="545527"/>
        <a:ext cx="9601200" cy="347760"/>
      </dsp:txXfrm>
    </dsp:sp>
    <dsp:sp modelId="{1DCB9BF0-0CB2-478E-A876-1A67CF6876FF}">
      <dsp:nvSpPr>
        <dsp:cNvPr id="0" name=""/>
        <dsp:cNvSpPr/>
      </dsp:nvSpPr>
      <dsp:spPr>
        <a:xfrm>
          <a:off x="0" y="893287"/>
          <a:ext cx="9601200" cy="4791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Warum werden die Versprechen nicht eingehalten?</a:t>
          </a:r>
          <a:endParaRPr lang="de-DE" sz="2100" kern="1200" dirty="0"/>
        </a:p>
      </dsp:txBody>
      <dsp:txXfrm>
        <a:off x="23388" y="916675"/>
        <a:ext cx="9554424" cy="432338"/>
      </dsp:txXfrm>
    </dsp:sp>
    <dsp:sp modelId="{EF3CD75C-BE1E-4E50-B466-E02D93EE95F3}">
      <dsp:nvSpPr>
        <dsp:cNvPr id="0" name=""/>
        <dsp:cNvSpPr/>
      </dsp:nvSpPr>
      <dsp:spPr>
        <a:xfrm>
          <a:off x="0" y="1372402"/>
          <a:ext cx="96012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600" kern="1200" dirty="0" smtClean="0"/>
            <a:t>Kosten spiegeln nicht die erhofften Erwartungen wieder</a:t>
          </a:r>
          <a:endParaRPr lang="de-DE" sz="1600" kern="1200" dirty="0"/>
        </a:p>
      </dsp:txBody>
      <dsp:txXfrm>
        <a:off x="0" y="1372402"/>
        <a:ext cx="9601200" cy="347760"/>
      </dsp:txXfrm>
    </dsp:sp>
    <dsp:sp modelId="{B9057C4C-E817-4415-A1BD-7EA6ABF16A93}">
      <dsp:nvSpPr>
        <dsp:cNvPr id="0" name=""/>
        <dsp:cNvSpPr/>
      </dsp:nvSpPr>
      <dsp:spPr>
        <a:xfrm>
          <a:off x="0" y="1720162"/>
          <a:ext cx="9601200" cy="4791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Warum ist der Kosten-Nutzer-Faktor nicht zufriedenstellend?</a:t>
          </a:r>
          <a:endParaRPr lang="de-DE" sz="2100" kern="1200" dirty="0"/>
        </a:p>
      </dsp:txBody>
      <dsp:txXfrm>
        <a:off x="23388" y="1743550"/>
        <a:ext cx="9554424" cy="432338"/>
      </dsp:txXfrm>
    </dsp:sp>
    <dsp:sp modelId="{0F93B14F-CDB2-4992-821D-4DADEF609128}">
      <dsp:nvSpPr>
        <dsp:cNvPr id="0" name=""/>
        <dsp:cNvSpPr/>
      </dsp:nvSpPr>
      <dsp:spPr>
        <a:xfrm>
          <a:off x="0" y="2199277"/>
          <a:ext cx="96012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600" kern="1200" dirty="0" smtClean="0"/>
            <a:t>Zu viele gleichartige Systeme die nicht in den Prozessen integriert sind </a:t>
          </a:r>
          <a:endParaRPr lang="de-DE" sz="1600" kern="1200" dirty="0"/>
        </a:p>
      </dsp:txBody>
      <dsp:txXfrm>
        <a:off x="0" y="2199277"/>
        <a:ext cx="9601200" cy="347760"/>
      </dsp:txXfrm>
    </dsp:sp>
    <dsp:sp modelId="{AE6CE33E-81B4-46BF-9D08-6BD1C1899853}">
      <dsp:nvSpPr>
        <dsp:cNvPr id="0" name=""/>
        <dsp:cNvSpPr/>
      </dsp:nvSpPr>
      <dsp:spPr>
        <a:xfrm>
          <a:off x="0" y="2547037"/>
          <a:ext cx="9601200" cy="4791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Warum sind die Systeme nicht in die Geschäftsprozesse integriert?</a:t>
          </a:r>
          <a:endParaRPr lang="de-DE" sz="2100" kern="1200" dirty="0"/>
        </a:p>
      </dsp:txBody>
      <dsp:txXfrm>
        <a:off x="23388" y="2570425"/>
        <a:ext cx="9554424" cy="432338"/>
      </dsp:txXfrm>
    </dsp:sp>
    <dsp:sp modelId="{8CE9096F-33A2-4E90-94B9-F480C13FF46E}">
      <dsp:nvSpPr>
        <dsp:cNvPr id="0" name=""/>
        <dsp:cNvSpPr/>
      </dsp:nvSpPr>
      <dsp:spPr>
        <a:xfrm>
          <a:off x="0" y="3026152"/>
          <a:ext cx="96012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600" kern="1200" dirty="0" smtClean="0"/>
            <a:t>Aufgrund der historischen Entwicklung entstanden unabhängige Insellösungen</a:t>
          </a:r>
          <a:endParaRPr lang="de-DE" sz="1600" kern="1200" dirty="0"/>
        </a:p>
      </dsp:txBody>
      <dsp:txXfrm>
        <a:off x="0" y="3026152"/>
        <a:ext cx="9601200" cy="347760"/>
      </dsp:txXfrm>
    </dsp:sp>
    <dsp:sp modelId="{18D0DE34-B6AD-43C9-91C1-94FF9E21FB8A}">
      <dsp:nvSpPr>
        <dsp:cNvPr id="0" name=""/>
        <dsp:cNvSpPr/>
      </dsp:nvSpPr>
      <dsp:spPr>
        <a:xfrm>
          <a:off x="0" y="3373912"/>
          <a:ext cx="9601200" cy="4791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Warum existieren so viele Insellösungen?</a:t>
          </a:r>
          <a:endParaRPr lang="de-DE" sz="2100" kern="1200" dirty="0"/>
        </a:p>
      </dsp:txBody>
      <dsp:txXfrm>
        <a:off x="23388" y="3397300"/>
        <a:ext cx="9554424" cy="432338"/>
      </dsp:txXfrm>
    </dsp:sp>
    <dsp:sp modelId="{F3D4642F-DE85-42E1-A844-3BBC9AE4BBB3}">
      <dsp:nvSpPr>
        <dsp:cNvPr id="0" name=""/>
        <dsp:cNvSpPr/>
      </dsp:nvSpPr>
      <dsp:spPr>
        <a:xfrm>
          <a:off x="0" y="3853027"/>
          <a:ext cx="96012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600" kern="1200" dirty="0" smtClean="0"/>
            <a:t>Es ist kein einheitlicher IT-Architekturstandard festgelegt</a:t>
          </a:r>
          <a:endParaRPr lang="de-DE" sz="1600" kern="1200" dirty="0"/>
        </a:p>
      </dsp:txBody>
      <dsp:txXfrm>
        <a:off x="0" y="3853027"/>
        <a:ext cx="9601200" cy="347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37403-C4C1-4E8F-97F7-70074CAA74F8}">
      <dsp:nvSpPr>
        <dsp:cNvPr id="0" name=""/>
        <dsp:cNvSpPr/>
      </dsp:nvSpPr>
      <dsp:spPr>
        <a:xfrm>
          <a:off x="0" y="1207"/>
          <a:ext cx="9601200" cy="4791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Warum sind die Mitarbeiter unzufrieden?</a:t>
          </a:r>
          <a:endParaRPr lang="de-DE" sz="2100" kern="1200" dirty="0"/>
        </a:p>
      </dsp:txBody>
      <dsp:txXfrm>
        <a:off x="23388" y="24595"/>
        <a:ext cx="9554424" cy="432338"/>
      </dsp:txXfrm>
    </dsp:sp>
    <dsp:sp modelId="{891FE968-010E-4186-A438-55BA26085CA2}">
      <dsp:nvSpPr>
        <dsp:cNvPr id="0" name=""/>
        <dsp:cNvSpPr/>
      </dsp:nvSpPr>
      <dsp:spPr>
        <a:xfrm>
          <a:off x="0" y="480322"/>
          <a:ext cx="96012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600" kern="1200" dirty="0" smtClean="0"/>
            <a:t>Schlechte Kommunikation zwischen Mitarbeitern und IT-Abteilung</a:t>
          </a:r>
          <a:endParaRPr lang="de-DE" sz="1600" kern="1200" dirty="0"/>
        </a:p>
      </dsp:txBody>
      <dsp:txXfrm>
        <a:off x="0" y="480322"/>
        <a:ext cx="9601200" cy="347760"/>
      </dsp:txXfrm>
    </dsp:sp>
    <dsp:sp modelId="{1DCB9BF0-0CB2-478E-A876-1A67CF6876FF}">
      <dsp:nvSpPr>
        <dsp:cNvPr id="0" name=""/>
        <dsp:cNvSpPr/>
      </dsp:nvSpPr>
      <dsp:spPr>
        <a:xfrm>
          <a:off x="0" y="828082"/>
          <a:ext cx="9601200" cy="4791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Warum ist die Kommunikation schlecht?</a:t>
          </a:r>
          <a:endParaRPr lang="de-DE" sz="2100" kern="1200" dirty="0"/>
        </a:p>
      </dsp:txBody>
      <dsp:txXfrm>
        <a:off x="23388" y="851470"/>
        <a:ext cx="9554424" cy="432338"/>
      </dsp:txXfrm>
    </dsp:sp>
    <dsp:sp modelId="{EF3CD75C-BE1E-4E50-B466-E02D93EE95F3}">
      <dsp:nvSpPr>
        <dsp:cNvPr id="0" name=""/>
        <dsp:cNvSpPr/>
      </dsp:nvSpPr>
      <dsp:spPr>
        <a:xfrm>
          <a:off x="0" y="1307197"/>
          <a:ext cx="9601200" cy="47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600" kern="1200" dirty="0" smtClean="0"/>
            <a:t>Durch die Zentralisierung ist die IT-Abteilung nicht imstande Geschäftsprozesse zu analysieren und Kernprobleme zu lösen</a:t>
          </a:r>
          <a:endParaRPr lang="de-DE" sz="1600" kern="1200" dirty="0"/>
        </a:p>
      </dsp:txBody>
      <dsp:txXfrm>
        <a:off x="0" y="1307197"/>
        <a:ext cx="9601200" cy="478170"/>
      </dsp:txXfrm>
    </dsp:sp>
    <dsp:sp modelId="{B9057C4C-E817-4415-A1BD-7EA6ABF16A93}">
      <dsp:nvSpPr>
        <dsp:cNvPr id="0" name=""/>
        <dsp:cNvSpPr/>
      </dsp:nvSpPr>
      <dsp:spPr>
        <a:xfrm>
          <a:off x="0" y="1785367"/>
          <a:ext cx="9601200" cy="4791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Warum werden die Kernprobleme nicht weitergegeben?</a:t>
          </a:r>
          <a:endParaRPr lang="de-DE" sz="2100" kern="1200" dirty="0"/>
        </a:p>
      </dsp:txBody>
      <dsp:txXfrm>
        <a:off x="23388" y="1808755"/>
        <a:ext cx="9554424" cy="432338"/>
      </dsp:txXfrm>
    </dsp:sp>
    <dsp:sp modelId="{0F93B14F-CDB2-4992-821D-4DADEF609128}">
      <dsp:nvSpPr>
        <dsp:cNvPr id="0" name=""/>
        <dsp:cNvSpPr/>
      </dsp:nvSpPr>
      <dsp:spPr>
        <a:xfrm>
          <a:off x="0" y="2264482"/>
          <a:ext cx="96012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600" kern="1200" dirty="0" smtClean="0"/>
            <a:t>Durch Insellösungen entstehen losgelöste Bereiche die ihre Probleme selbständig beheben</a:t>
          </a:r>
          <a:endParaRPr lang="de-DE" sz="1600" kern="1200" dirty="0"/>
        </a:p>
      </dsp:txBody>
      <dsp:txXfrm>
        <a:off x="0" y="2264482"/>
        <a:ext cx="9601200" cy="347760"/>
      </dsp:txXfrm>
    </dsp:sp>
    <dsp:sp modelId="{AE6CE33E-81B4-46BF-9D08-6BD1C1899853}">
      <dsp:nvSpPr>
        <dsp:cNvPr id="0" name=""/>
        <dsp:cNvSpPr/>
      </dsp:nvSpPr>
      <dsp:spPr>
        <a:xfrm>
          <a:off x="0" y="2612242"/>
          <a:ext cx="9601200" cy="4791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Warum werden die Probleme vor Ort gelöst?</a:t>
          </a:r>
          <a:endParaRPr lang="de-DE" sz="2100" kern="1200" dirty="0"/>
        </a:p>
      </dsp:txBody>
      <dsp:txXfrm>
        <a:off x="23388" y="2635630"/>
        <a:ext cx="9554424" cy="432338"/>
      </dsp:txXfrm>
    </dsp:sp>
    <dsp:sp modelId="{8CE9096F-33A2-4E90-94B9-F480C13FF46E}">
      <dsp:nvSpPr>
        <dsp:cNvPr id="0" name=""/>
        <dsp:cNvSpPr/>
      </dsp:nvSpPr>
      <dsp:spPr>
        <a:xfrm>
          <a:off x="0" y="3091357"/>
          <a:ext cx="96012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600" kern="1200" dirty="0" smtClean="0"/>
            <a:t>Das Know-how ist vor Ort zu finden, das sie die Systeme eigenständig betreiben.</a:t>
          </a:r>
          <a:endParaRPr lang="de-DE" sz="1600" kern="1200" dirty="0"/>
        </a:p>
      </dsp:txBody>
      <dsp:txXfrm>
        <a:off x="0" y="3091357"/>
        <a:ext cx="9601200" cy="347760"/>
      </dsp:txXfrm>
    </dsp:sp>
    <dsp:sp modelId="{18D0DE34-B6AD-43C9-91C1-94FF9E21FB8A}">
      <dsp:nvSpPr>
        <dsp:cNvPr id="0" name=""/>
        <dsp:cNvSpPr/>
      </dsp:nvSpPr>
      <dsp:spPr>
        <a:xfrm>
          <a:off x="0" y="3439117"/>
          <a:ext cx="9601200" cy="4791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Warum ist das Wissen dezentralisiert?</a:t>
          </a:r>
          <a:endParaRPr lang="de-DE" sz="2100" kern="1200" dirty="0"/>
        </a:p>
      </dsp:txBody>
      <dsp:txXfrm>
        <a:off x="23388" y="3462505"/>
        <a:ext cx="9554424" cy="432338"/>
      </dsp:txXfrm>
    </dsp:sp>
    <dsp:sp modelId="{F3D4642F-DE85-42E1-A844-3BBC9AE4BBB3}">
      <dsp:nvSpPr>
        <dsp:cNvPr id="0" name=""/>
        <dsp:cNvSpPr/>
      </dsp:nvSpPr>
      <dsp:spPr>
        <a:xfrm>
          <a:off x="0" y="3918232"/>
          <a:ext cx="96012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600" kern="1200" dirty="0" smtClean="0"/>
            <a:t>Es ist kein einheitlicher IT-Architekturstandard festgelegt</a:t>
          </a:r>
          <a:endParaRPr lang="de-DE" sz="1600" kern="1200" dirty="0"/>
        </a:p>
      </dsp:txBody>
      <dsp:txXfrm>
        <a:off x="0" y="3918232"/>
        <a:ext cx="9601200" cy="347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83F17-0895-4D5C-805E-1415EF251706}">
      <dsp:nvSpPr>
        <dsp:cNvPr id="0" name=""/>
        <dsp:cNvSpPr/>
      </dsp:nvSpPr>
      <dsp:spPr>
        <a:xfrm>
          <a:off x="1617490" y="163533"/>
          <a:ext cx="3245517" cy="1127125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9D54E-391E-4FF5-AD37-77412224C120}">
      <dsp:nvSpPr>
        <dsp:cNvPr id="0" name=""/>
        <dsp:cNvSpPr/>
      </dsp:nvSpPr>
      <dsp:spPr>
        <a:xfrm>
          <a:off x="2930793" y="2923481"/>
          <a:ext cx="628976" cy="402544"/>
        </a:xfrm>
        <a:prstGeom prst="down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F0DAC-28BB-4094-8D53-520279795AC0}">
      <dsp:nvSpPr>
        <dsp:cNvPr id="0" name=""/>
        <dsp:cNvSpPr/>
      </dsp:nvSpPr>
      <dsp:spPr>
        <a:xfrm>
          <a:off x="1735738" y="3245517"/>
          <a:ext cx="3019086" cy="754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Kein IT Unternehmensstandard</a:t>
          </a:r>
          <a:endParaRPr lang="de-DE" sz="1800" kern="1200" dirty="0"/>
        </a:p>
      </dsp:txBody>
      <dsp:txXfrm>
        <a:off x="1735738" y="3245517"/>
        <a:ext cx="3019086" cy="754771"/>
      </dsp:txXfrm>
    </dsp:sp>
    <dsp:sp modelId="{617FC9FB-7D3D-49F0-B7A1-771F10647E22}">
      <dsp:nvSpPr>
        <dsp:cNvPr id="0" name=""/>
        <dsp:cNvSpPr/>
      </dsp:nvSpPr>
      <dsp:spPr>
        <a:xfrm>
          <a:off x="2797450" y="1377709"/>
          <a:ext cx="1132157" cy="11321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 dirty="0" smtClean="0"/>
            <a:t>Kommunikation</a:t>
          </a:r>
          <a:endParaRPr lang="de-DE" sz="800" kern="1200" dirty="0"/>
        </a:p>
      </dsp:txBody>
      <dsp:txXfrm>
        <a:off x="2963251" y="1543510"/>
        <a:ext cx="800555" cy="800555"/>
      </dsp:txXfrm>
    </dsp:sp>
    <dsp:sp modelId="{29607EBE-17CC-46C7-A929-46FA2EB8AE79}">
      <dsp:nvSpPr>
        <dsp:cNvPr id="0" name=""/>
        <dsp:cNvSpPr/>
      </dsp:nvSpPr>
      <dsp:spPr>
        <a:xfrm>
          <a:off x="1987328" y="528340"/>
          <a:ext cx="1132157" cy="11321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 dirty="0" smtClean="0"/>
            <a:t>Kosten</a:t>
          </a:r>
          <a:endParaRPr lang="de-DE" sz="800" kern="1200" dirty="0"/>
        </a:p>
      </dsp:txBody>
      <dsp:txXfrm>
        <a:off x="2153129" y="694141"/>
        <a:ext cx="800555" cy="800555"/>
      </dsp:txXfrm>
    </dsp:sp>
    <dsp:sp modelId="{61C7A051-14CC-4C58-962C-8146DEF4C19D}">
      <dsp:nvSpPr>
        <dsp:cNvPr id="0" name=""/>
        <dsp:cNvSpPr/>
      </dsp:nvSpPr>
      <dsp:spPr>
        <a:xfrm>
          <a:off x="3144645" y="254609"/>
          <a:ext cx="1132157" cy="11321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 dirty="0" smtClean="0"/>
            <a:t>Nutzen</a:t>
          </a:r>
          <a:endParaRPr lang="de-DE" sz="800" kern="1200" dirty="0"/>
        </a:p>
      </dsp:txBody>
      <dsp:txXfrm>
        <a:off x="3310446" y="420410"/>
        <a:ext cx="800555" cy="800555"/>
      </dsp:txXfrm>
    </dsp:sp>
    <dsp:sp modelId="{EA4B6196-5F26-4189-A552-EB3022A62F09}">
      <dsp:nvSpPr>
        <dsp:cNvPr id="0" name=""/>
        <dsp:cNvSpPr/>
      </dsp:nvSpPr>
      <dsp:spPr>
        <a:xfrm>
          <a:off x="1484147" y="5377"/>
          <a:ext cx="3522267" cy="281781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8CD90-E13A-4A76-8D8E-65FBF747319A}">
      <dsp:nvSpPr>
        <dsp:cNvPr id="0" name=""/>
        <dsp:cNvSpPr/>
      </dsp:nvSpPr>
      <dsp:spPr>
        <a:xfrm>
          <a:off x="8435494" y="1998385"/>
          <a:ext cx="592368" cy="1300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35"/>
              </a:lnTo>
              <a:lnTo>
                <a:pt x="592368" y="13006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FDE83D-5869-40E1-A6AF-17081A5FD723}">
      <dsp:nvSpPr>
        <dsp:cNvPr id="0" name=""/>
        <dsp:cNvSpPr/>
      </dsp:nvSpPr>
      <dsp:spPr>
        <a:xfrm>
          <a:off x="8435494" y="1998385"/>
          <a:ext cx="592368" cy="386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327"/>
              </a:lnTo>
              <a:lnTo>
                <a:pt x="592368" y="38632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BAF82-91D0-4858-83A9-A8E02762D6C2}">
      <dsp:nvSpPr>
        <dsp:cNvPr id="0" name=""/>
        <dsp:cNvSpPr/>
      </dsp:nvSpPr>
      <dsp:spPr>
        <a:xfrm>
          <a:off x="4540027" y="1084077"/>
          <a:ext cx="3895467" cy="270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214"/>
              </a:lnTo>
              <a:lnTo>
                <a:pt x="3895467" y="135214"/>
              </a:lnTo>
              <a:lnTo>
                <a:pt x="3895467" y="27042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16F52-AEAF-4883-A8BF-223139837F66}">
      <dsp:nvSpPr>
        <dsp:cNvPr id="0" name=""/>
        <dsp:cNvSpPr/>
      </dsp:nvSpPr>
      <dsp:spPr>
        <a:xfrm>
          <a:off x="6877307" y="1998385"/>
          <a:ext cx="592368" cy="1300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35"/>
              </a:lnTo>
              <a:lnTo>
                <a:pt x="592368" y="13006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8244F-4200-47FD-B798-9B118A776310}">
      <dsp:nvSpPr>
        <dsp:cNvPr id="0" name=""/>
        <dsp:cNvSpPr/>
      </dsp:nvSpPr>
      <dsp:spPr>
        <a:xfrm>
          <a:off x="6877307" y="1998385"/>
          <a:ext cx="592368" cy="386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327"/>
              </a:lnTo>
              <a:lnTo>
                <a:pt x="592368" y="38632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49998-2742-483A-9630-C754A5A788E8}">
      <dsp:nvSpPr>
        <dsp:cNvPr id="0" name=""/>
        <dsp:cNvSpPr/>
      </dsp:nvSpPr>
      <dsp:spPr>
        <a:xfrm>
          <a:off x="4540027" y="1084077"/>
          <a:ext cx="2337280" cy="270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214"/>
              </a:lnTo>
              <a:lnTo>
                <a:pt x="2337280" y="135214"/>
              </a:lnTo>
              <a:lnTo>
                <a:pt x="2337280" y="27042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8ED19-414A-4B40-9F6F-3CCCD0E78F78}">
      <dsp:nvSpPr>
        <dsp:cNvPr id="0" name=""/>
        <dsp:cNvSpPr/>
      </dsp:nvSpPr>
      <dsp:spPr>
        <a:xfrm>
          <a:off x="5319120" y="1998385"/>
          <a:ext cx="592368" cy="1300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35"/>
              </a:lnTo>
              <a:lnTo>
                <a:pt x="592368" y="13006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6CE44-D03A-457D-8133-C07932BCCCBE}">
      <dsp:nvSpPr>
        <dsp:cNvPr id="0" name=""/>
        <dsp:cNvSpPr/>
      </dsp:nvSpPr>
      <dsp:spPr>
        <a:xfrm>
          <a:off x="5319120" y="1998385"/>
          <a:ext cx="592368" cy="386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327"/>
              </a:lnTo>
              <a:lnTo>
                <a:pt x="592368" y="38632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380B09-9A72-4293-9908-114DB55BED4A}">
      <dsp:nvSpPr>
        <dsp:cNvPr id="0" name=""/>
        <dsp:cNvSpPr/>
      </dsp:nvSpPr>
      <dsp:spPr>
        <a:xfrm>
          <a:off x="4540027" y="1084077"/>
          <a:ext cx="779093" cy="270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214"/>
              </a:lnTo>
              <a:lnTo>
                <a:pt x="779093" y="135214"/>
              </a:lnTo>
              <a:lnTo>
                <a:pt x="779093" y="27042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AD7A2-8420-458D-8DE0-C42F0D1D5C6C}">
      <dsp:nvSpPr>
        <dsp:cNvPr id="0" name=""/>
        <dsp:cNvSpPr/>
      </dsp:nvSpPr>
      <dsp:spPr>
        <a:xfrm>
          <a:off x="3760933" y="1998385"/>
          <a:ext cx="592368" cy="1300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35"/>
              </a:lnTo>
              <a:lnTo>
                <a:pt x="592368" y="13006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3BECA-E803-420E-8DD4-06C9387FAA24}">
      <dsp:nvSpPr>
        <dsp:cNvPr id="0" name=""/>
        <dsp:cNvSpPr/>
      </dsp:nvSpPr>
      <dsp:spPr>
        <a:xfrm>
          <a:off x="3760933" y="1998385"/>
          <a:ext cx="592368" cy="386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327"/>
              </a:lnTo>
              <a:lnTo>
                <a:pt x="592368" y="38632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5BD14-217F-465C-A5BF-1FB4E2878F17}">
      <dsp:nvSpPr>
        <dsp:cNvPr id="0" name=""/>
        <dsp:cNvSpPr/>
      </dsp:nvSpPr>
      <dsp:spPr>
        <a:xfrm>
          <a:off x="3760933" y="1084077"/>
          <a:ext cx="779093" cy="270429"/>
        </a:xfrm>
        <a:custGeom>
          <a:avLst/>
          <a:gdLst/>
          <a:ahLst/>
          <a:cxnLst/>
          <a:rect l="0" t="0" r="0" b="0"/>
          <a:pathLst>
            <a:path>
              <a:moveTo>
                <a:pt x="779093" y="0"/>
              </a:moveTo>
              <a:lnTo>
                <a:pt x="779093" y="135214"/>
              </a:lnTo>
              <a:lnTo>
                <a:pt x="0" y="135214"/>
              </a:lnTo>
              <a:lnTo>
                <a:pt x="0" y="27042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54566-3DB0-4558-B049-088DD65480AF}">
      <dsp:nvSpPr>
        <dsp:cNvPr id="0" name=""/>
        <dsp:cNvSpPr/>
      </dsp:nvSpPr>
      <dsp:spPr>
        <a:xfrm>
          <a:off x="2202746" y="1998385"/>
          <a:ext cx="592368" cy="1300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35"/>
              </a:lnTo>
              <a:lnTo>
                <a:pt x="592368" y="13006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98F39-90C0-4B9B-A105-1D1C43829852}">
      <dsp:nvSpPr>
        <dsp:cNvPr id="0" name=""/>
        <dsp:cNvSpPr/>
      </dsp:nvSpPr>
      <dsp:spPr>
        <a:xfrm>
          <a:off x="2202746" y="1998385"/>
          <a:ext cx="592368" cy="386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327"/>
              </a:lnTo>
              <a:lnTo>
                <a:pt x="592368" y="38632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0285B-2DA6-4311-9D64-97ED355B1E28}">
      <dsp:nvSpPr>
        <dsp:cNvPr id="0" name=""/>
        <dsp:cNvSpPr/>
      </dsp:nvSpPr>
      <dsp:spPr>
        <a:xfrm>
          <a:off x="2202746" y="1084077"/>
          <a:ext cx="2337280" cy="270429"/>
        </a:xfrm>
        <a:custGeom>
          <a:avLst/>
          <a:gdLst/>
          <a:ahLst/>
          <a:cxnLst/>
          <a:rect l="0" t="0" r="0" b="0"/>
          <a:pathLst>
            <a:path>
              <a:moveTo>
                <a:pt x="2337280" y="0"/>
              </a:moveTo>
              <a:lnTo>
                <a:pt x="2337280" y="135214"/>
              </a:lnTo>
              <a:lnTo>
                <a:pt x="0" y="135214"/>
              </a:lnTo>
              <a:lnTo>
                <a:pt x="0" y="27042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C6398-878C-4C6F-9110-C5802BDB24B2}">
      <dsp:nvSpPr>
        <dsp:cNvPr id="0" name=""/>
        <dsp:cNvSpPr/>
      </dsp:nvSpPr>
      <dsp:spPr>
        <a:xfrm>
          <a:off x="644559" y="1998385"/>
          <a:ext cx="592368" cy="1300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35"/>
              </a:lnTo>
              <a:lnTo>
                <a:pt x="592368" y="13006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C56F1-A072-4F95-B9DE-DA6DAF2F0B82}">
      <dsp:nvSpPr>
        <dsp:cNvPr id="0" name=""/>
        <dsp:cNvSpPr/>
      </dsp:nvSpPr>
      <dsp:spPr>
        <a:xfrm>
          <a:off x="644559" y="1998385"/>
          <a:ext cx="592368" cy="386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327"/>
              </a:lnTo>
              <a:lnTo>
                <a:pt x="592368" y="38632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43CBFD-E714-46F2-991F-E885A4AC74E8}">
      <dsp:nvSpPr>
        <dsp:cNvPr id="0" name=""/>
        <dsp:cNvSpPr/>
      </dsp:nvSpPr>
      <dsp:spPr>
        <a:xfrm>
          <a:off x="644559" y="1084077"/>
          <a:ext cx="3895467" cy="270429"/>
        </a:xfrm>
        <a:custGeom>
          <a:avLst/>
          <a:gdLst/>
          <a:ahLst/>
          <a:cxnLst/>
          <a:rect l="0" t="0" r="0" b="0"/>
          <a:pathLst>
            <a:path>
              <a:moveTo>
                <a:pt x="3895467" y="0"/>
              </a:moveTo>
              <a:lnTo>
                <a:pt x="3895467" y="135214"/>
              </a:lnTo>
              <a:lnTo>
                <a:pt x="0" y="135214"/>
              </a:lnTo>
              <a:lnTo>
                <a:pt x="0" y="27042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A3F14-B477-4CEA-9F81-45C93581D580}">
      <dsp:nvSpPr>
        <dsp:cNvPr id="0" name=""/>
        <dsp:cNvSpPr/>
      </dsp:nvSpPr>
      <dsp:spPr>
        <a:xfrm>
          <a:off x="4218087" y="440198"/>
          <a:ext cx="643878" cy="64387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133A0-4716-4586-93C6-1FFF0DD1F54E}">
      <dsp:nvSpPr>
        <dsp:cNvPr id="0" name=""/>
        <dsp:cNvSpPr/>
      </dsp:nvSpPr>
      <dsp:spPr>
        <a:xfrm>
          <a:off x="4218087" y="440198"/>
          <a:ext cx="643878" cy="64387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EE9286-D886-4E4F-8B63-EE6FDDCAAFED}">
      <dsp:nvSpPr>
        <dsp:cNvPr id="0" name=""/>
        <dsp:cNvSpPr/>
      </dsp:nvSpPr>
      <dsp:spPr>
        <a:xfrm>
          <a:off x="3896148" y="556096"/>
          <a:ext cx="1287757" cy="4120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>
              <a:solidFill>
                <a:srgbClr val="FFC000"/>
              </a:solidFill>
            </a:rPr>
            <a:t>Oberflächenstandards</a:t>
          </a:r>
          <a:endParaRPr lang="de-DE" sz="1000" kern="1200" dirty="0">
            <a:solidFill>
              <a:srgbClr val="FFC000"/>
            </a:solidFill>
          </a:endParaRPr>
        </a:p>
      </dsp:txBody>
      <dsp:txXfrm>
        <a:off x="3896148" y="556096"/>
        <a:ext cx="1287757" cy="412082"/>
      </dsp:txXfrm>
    </dsp:sp>
    <dsp:sp modelId="{37D541B5-84BE-4239-9754-95D829017103}">
      <dsp:nvSpPr>
        <dsp:cNvPr id="0" name=""/>
        <dsp:cNvSpPr/>
      </dsp:nvSpPr>
      <dsp:spPr>
        <a:xfrm>
          <a:off x="322620" y="1354506"/>
          <a:ext cx="643878" cy="64387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4FD51-B960-4F5F-9DE2-F6516B9C08D4}">
      <dsp:nvSpPr>
        <dsp:cNvPr id="0" name=""/>
        <dsp:cNvSpPr/>
      </dsp:nvSpPr>
      <dsp:spPr>
        <a:xfrm>
          <a:off x="322620" y="1354506"/>
          <a:ext cx="643878" cy="64387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4D9DE-0BA4-423C-9EF4-420B8CE2D608}">
      <dsp:nvSpPr>
        <dsp:cNvPr id="0" name=""/>
        <dsp:cNvSpPr/>
      </dsp:nvSpPr>
      <dsp:spPr>
        <a:xfrm>
          <a:off x="680" y="1470404"/>
          <a:ext cx="1287757" cy="4120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>
              <a:solidFill>
                <a:srgbClr val="FFC000"/>
              </a:solidFill>
            </a:rPr>
            <a:t>Mensch</a:t>
          </a:r>
          <a:endParaRPr lang="de-DE" sz="1000" kern="1200" dirty="0">
            <a:solidFill>
              <a:srgbClr val="FFC000"/>
            </a:solidFill>
          </a:endParaRPr>
        </a:p>
      </dsp:txBody>
      <dsp:txXfrm>
        <a:off x="680" y="1470404"/>
        <a:ext cx="1287757" cy="412082"/>
      </dsp:txXfrm>
    </dsp:sp>
    <dsp:sp modelId="{BD815A76-B40F-4BBF-9231-8E3EC52861CD}">
      <dsp:nvSpPr>
        <dsp:cNvPr id="0" name=""/>
        <dsp:cNvSpPr/>
      </dsp:nvSpPr>
      <dsp:spPr>
        <a:xfrm>
          <a:off x="1159662" y="2268814"/>
          <a:ext cx="643878" cy="64387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295FF-4499-45AE-A0CA-C71C0E625A70}">
      <dsp:nvSpPr>
        <dsp:cNvPr id="0" name=""/>
        <dsp:cNvSpPr/>
      </dsp:nvSpPr>
      <dsp:spPr>
        <a:xfrm>
          <a:off x="1159662" y="2268814"/>
          <a:ext cx="643878" cy="64387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AFD54-9E29-42EC-908E-FB0402353D2F}">
      <dsp:nvSpPr>
        <dsp:cNvPr id="0" name=""/>
        <dsp:cNvSpPr/>
      </dsp:nvSpPr>
      <dsp:spPr>
        <a:xfrm>
          <a:off x="837723" y="2384712"/>
          <a:ext cx="1287757" cy="4120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Keine Kommunikation</a:t>
          </a:r>
          <a:endParaRPr lang="de-DE" sz="10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837723" y="2384712"/>
        <a:ext cx="1287757" cy="412082"/>
      </dsp:txXfrm>
    </dsp:sp>
    <dsp:sp modelId="{192DB8E4-0CA3-414A-B9F1-A483C5F5D481}">
      <dsp:nvSpPr>
        <dsp:cNvPr id="0" name=""/>
        <dsp:cNvSpPr/>
      </dsp:nvSpPr>
      <dsp:spPr>
        <a:xfrm>
          <a:off x="1159662" y="3183122"/>
          <a:ext cx="643878" cy="64387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C264BF-4FDF-4F40-BC09-8E9C132D19D5}">
      <dsp:nvSpPr>
        <dsp:cNvPr id="0" name=""/>
        <dsp:cNvSpPr/>
      </dsp:nvSpPr>
      <dsp:spPr>
        <a:xfrm>
          <a:off x="1159662" y="3183122"/>
          <a:ext cx="643878" cy="64387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37A10-0743-4DA4-BC73-82C63D8169C7}">
      <dsp:nvSpPr>
        <dsp:cNvPr id="0" name=""/>
        <dsp:cNvSpPr/>
      </dsp:nvSpPr>
      <dsp:spPr>
        <a:xfrm>
          <a:off x="837723" y="3299020"/>
          <a:ext cx="1287757" cy="4120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Schlechte Erfahrungen</a:t>
          </a:r>
          <a:endParaRPr lang="de-DE" sz="10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837723" y="3299020"/>
        <a:ext cx="1287757" cy="412082"/>
      </dsp:txXfrm>
    </dsp:sp>
    <dsp:sp modelId="{4DE28B82-70DB-4A6A-9D86-577C7967A084}">
      <dsp:nvSpPr>
        <dsp:cNvPr id="0" name=""/>
        <dsp:cNvSpPr/>
      </dsp:nvSpPr>
      <dsp:spPr>
        <a:xfrm>
          <a:off x="1880807" y="1354506"/>
          <a:ext cx="643878" cy="64387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F4E76-59FC-4778-91A9-1B777D434CE6}">
      <dsp:nvSpPr>
        <dsp:cNvPr id="0" name=""/>
        <dsp:cNvSpPr/>
      </dsp:nvSpPr>
      <dsp:spPr>
        <a:xfrm>
          <a:off x="1880807" y="1354506"/>
          <a:ext cx="643878" cy="64387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FCFF9B-524B-4BE2-954B-E633BCF36A1F}">
      <dsp:nvSpPr>
        <dsp:cNvPr id="0" name=""/>
        <dsp:cNvSpPr/>
      </dsp:nvSpPr>
      <dsp:spPr>
        <a:xfrm>
          <a:off x="1558867" y="1470404"/>
          <a:ext cx="1287757" cy="4120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>
              <a:solidFill>
                <a:srgbClr val="FFC000"/>
              </a:solidFill>
            </a:rPr>
            <a:t>Methode</a:t>
          </a:r>
          <a:endParaRPr lang="de-DE" sz="1000" kern="1200" dirty="0">
            <a:solidFill>
              <a:srgbClr val="FFC000"/>
            </a:solidFill>
          </a:endParaRPr>
        </a:p>
      </dsp:txBody>
      <dsp:txXfrm>
        <a:off x="1558867" y="1470404"/>
        <a:ext cx="1287757" cy="412082"/>
      </dsp:txXfrm>
    </dsp:sp>
    <dsp:sp modelId="{B02ED34E-36C1-4E28-949E-5CD3C4668859}">
      <dsp:nvSpPr>
        <dsp:cNvPr id="0" name=""/>
        <dsp:cNvSpPr/>
      </dsp:nvSpPr>
      <dsp:spPr>
        <a:xfrm>
          <a:off x="2717849" y="2268814"/>
          <a:ext cx="643878" cy="64387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F5BA8-E358-4AD3-B23F-2A01C3FC55A0}">
      <dsp:nvSpPr>
        <dsp:cNvPr id="0" name=""/>
        <dsp:cNvSpPr/>
      </dsp:nvSpPr>
      <dsp:spPr>
        <a:xfrm>
          <a:off x="2717849" y="2268814"/>
          <a:ext cx="643878" cy="64387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E08EF-3E64-47FE-8020-E788C336334A}">
      <dsp:nvSpPr>
        <dsp:cNvPr id="0" name=""/>
        <dsp:cNvSpPr/>
      </dsp:nvSpPr>
      <dsp:spPr>
        <a:xfrm>
          <a:off x="2395910" y="2384712"/>
          <a:ext cx="1287757" cy="4120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Kein Innovationstreiber</a:t>
          </a:r>
          <a:endParaRPr lang="de-DE" sz="10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2395910" y="2384712"/>
        <a:ext cx="1287757" cy="412082"/>
      </dsp:txXfrm>
    </dsp:sp>
    <dsp:sp modelId="{2BB09F91-D967-4EEA-BE42-36BDD66F1684}">
      <dsp:nvSpPr>
        <dsp:cNvPr id="0" name=""/>
        <dsp:cNvSpPr/>
      </dsp:nvSpPr>
      <dsp:spPr>
        <a:xfrm>
          <a:off x="2717849" y="3183122"/>
          <a:ext cx="643878" cy="64387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20165-DC41-45A3-98FF-499D4A85C092}">
      <dsp:nvSpPr>
        <dsp:cNvPr id="0" name=""/>
        <dsp:cNvSpPr/>
      </dsp:nvSpPr>
      <dsp:spPr>
        <a:xfrm>
          <a:off x="2717849" y="3183122"/>
          <a:ext cx="643878" cy="64387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5619F-2FDE-4C0F-A7B3-BA18ED374AE5}">
      <dsp:nvSpPr>
        <dsp:cNvPr id="0" name=""/>
        <dsp:cNvSpPr/>
      </dsp:nvSpPr>
      <dsp:spPr>
        <a:xfrm>
          <a:off x="2395910" y="3299020"/>
          <a:ext cx="1287757" cy="4120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Keine Prozessoptimierung</a:t>
          </a:r>
          <a:endParaRPr lang="de-DE" sz="10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2395910" y="3299020"/>
        <a:ext cx="1287757" cy="412082"/>
      </dsp:txXfrm>
    </dsp:sp>
    <dsp:sp modelId="{BC036BB2-44FF-4626-83D5-1FA5A4544A95}">
      <dsp:nvSpPr>
        <dsp:cNvPr id="0" name=""/>
        <dsp:cNvSpPr/>
      </dsp:nvSpPr>
      <dsp:spPr>
        <a:xfrm>
          <a:off x="3438994" y="1354506"/>
          <a:ext cx="643878" cy="64387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AA7431-99F2-4ACF-A58E-6E2D042228E4}">
      <dsp:nvSpPr>
        <dsp:cNvPr id="0" name=""/>
        <dsp:cNvSpPr/>
      </dsp:nvSpPr>
      <dsp:spPr>
        <a:xfrm>
          <a:off x="3438994" y="1354506"/>
          <a:ext cx="643878" cy="64387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8053F-5CB5-4FAD-B55B-29B7E0C88518}">
      <dsp:nvSpPr>
        <dsp:cNvPr id="0" name=""/>
        <dsp:cNvSpPr/>
      </dsp:nvSpPr>
      <dsp:spPr>
        <a:xfrm>
          <a:off x="3117054" y="1470404"/>
          <a:ext cx="1287757" cy="4120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>
              <a:solidFill>
                <a:srgbClr val="FFC000"/>
              </a:solidFill>
            </a:rPr>
            <a:t>Software</a:t>
          </a:r>
          <a:endParaRPr lang="de-DE" sz="1000" kern="1200" dirty="0">
            <a:solidFill>
              <a:srgbClr val="FFC000"/>
            </a:solidFill>
          </a:endParaRPr>
        </a:p>
      </dsp:txBody>
      <dsp:txXfrm>
        <a:off x="3117054" y="1470404"/>
        <a:ext cx="1287757" cy="412082"/>
      </dsp:txXfrm>
    </dsp:sp>
    <dsp:sp modelId="{3ACC8B58-04AB-463B-A862-B97FF34A71E9}">
      <dsp:nvSpPr>
        <dsp:cNvPr id="0" name=""/>
        <dsp:cNvSpPr/>
      </dsp:nvSpPr>
      <dsp:spPr>
        <a:xfrm>
          <a:off x="4276036" y="2268814"/>
          <a:ext cx="643878" cy="64387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DBD61-CDF6-4984-8B21-CADD0F78B754}">
      <dsp:nvSpPr>
        <dsp:cNvPr id="0" name=""/>
        <dsp:cNvSpPr/>
      </dsp:nvSpPr>
      <dsp:spPr>
        <a:xfrm>
          <a:off x="4276036" y="2268814"/>
          <a:ext cx="643878" cy="64387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9E6DA-D417-4457-9DB5-1D0FC0EA39CB}">
      <dsp:nvSpPr>
        <dsp:cNvPr id="0" name=""/>
        <dsp:cNvSpPr/>
      </dsp:nvSpPr>
      <dsp:spPr>
        <a:xfrm>
          <a:off x="3954097" y="2384712"/>
          <a:ext cx="1287757" cy="4120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Großes Portfolio</a:t>
          </a:r>
          <a:endParaRPr lang="de-DE" sz="10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3954097" y="2384712"/>
        <a:ext cx="1287757" cy="412082"/>
      </dsp:txXfrm>
    </dsp:sp>
    <dsp:sp modelId="{1F047A9A-78B5-40CB-9857-55AC780EF7C7}">
      <dsp:nvSpPr>
        <dsp:cNvPr id="0" name=""/>
        <dsp:cNvSpPr/>
      </dsp:nvSpPr>
      <dsp:spPr>
        <a:xfrm>
          <a:off x="4276036" y="3183122"/>
          <a:ext cx="643878" cy="64387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08B96-334C-4CC6-A42F-CA0ED05B7E8F}">
      <dsp:nvSpPr>
        <dsp:cNvPr id="0" name=""/>
        <dsp:cNvSpPr/>
      </dsp:nvSpPr>
      <dsp:spPr>
        <a:xfrm>
          <a:off x="4276036" y="3183122"/>
          <a:ext cx="643878" cy="64387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3E91E1-9E46-48B4-8A55-9FFFF9406437}">
      <dsp:nvSpPr>
        <dsp:cNvPr id="0" name=""/>
        <dsp:cNvSpPr/>
      </dsp:nvSpPr>
      <dsp:spPr>
        <a:xfrm>
          <a:off x="3954097" y="3299020"/>
          <a:ext cx="1287757" cy="4120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Verschiedene GUIs</a:t>
          </a:r>
          <a:endParaRPr lang="de-DE" sz="10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3954097" y="3299020"/>
        <a:ext cx="1287757" cy="412082"/>
      </dsp:txXfrm>
    </dsp:sp>
    <dsp:sp modelId="{6C51817F-4CA5-4A11-BE41-493C65C9D0EB}">
      <dsp:nvSpPr>
        <dsp:cNvPr id="0" name=""/>
        <dsp:cNvSpPr/>
      </dsp:nvSpPr>
      <dsp:spPr>
        <a:xfrm>
          <a:off x="4997181" y="1354506"/>
          <a:ext cx="643878" cy="64387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35C034-FA2E-4510-8B1A-120790ABDD38}">
      <dsp:nvSpPr>
        <dsp:cNvPr id="0" name=""/>
        <dsp:cNvSpPr/>
      </dsp:nvSpPr>
      <dsp:spPr>
        <a:xfrm>
          <a:off x="4997181" y="1354506"/>
          <a:ext cx="643878" cy="64387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8A893-AAFA-4310-9D9D-BE67E03BC900}">
      <dsp:nvSpPr>
        <dsp:cNvPr id="0" name=""/>
        <dsp:cNvSpPr/>
      </dsp:nvSpPr>
      <dsp:spPr>
        <a:xfrm>
          <a:off x="4675241" y="1470404"/>
          <a:ext cx="1287757" cy="4120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>
              <a:solidFill>
                <a:srgbClr val="FFC000"/>
              </a:solidFill>
            </a:rPr>
            <a:t>HW-Maschine</a:t>
          </a:r>
          <a:endParaRPr lang="de-DE" sz="1000" kern="1200" dirty="0">
            <a:solidFill>
              <a:srgbClr val="FFC000"/>
            </a:solidFill>
          </a:endParaRPr>
        </a:p>
      </dsp:txBody>
      <dsp:txXfrm>
        <a:off x="4675241" y="1470404"/>
        <a:ext cx="1287757" cy="412082"/>
      </dsp:txXfrm>
    </dsp:sp>
    <dsp:sp modelId="{3418070C-A555-47B3-8361-9253BB91935D}">
      <dsp:nvSpPr>
        <dsp:cNvPr id="0" name=""/>
        <dsp:cNvSpPr/>
      </dsp:nvSpPr>
      <dsp:spPr>
        <a:xfrm>
          <a:off x="5834223" y="2268814"/>
          <a:ext cx="643878" cy="64387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D91BC-D8AD-410D-A0BE-00B19F5E3956}">
      <dsp:nvSpPr>
        <dsp:cNvPr id="0" name=""/>
        <dsp:cNvSpPr/>
      </dsp:nvSpPr>
      <dsp:spPr>
        <a:xfrm>
          <a:off x="5834223" y="2268814"/>
          <a:ext cx="643878" cy="64387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03A55-FC7C-4A50-836D-8107829B03E5}">
      <dsp:nvSpPr>
        <dsp:cNvPr id="0" name=""/>
        <dsp:cNvSpPr/>
      </dsp:nvSpPr>
      <dsp:spPr>
        <a:xfrm>
          <a:off x="5512284" y="2384712"/>
          <a:ext cx="1287757" cy="4120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Insellösungen</a:t>
          </a:r>
          <a:endParaRPr lang="de-DE" sz="10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5512284" y="2384712"/>
        <a:ext cx="1287757" cy="412082"/>
      </dsp:txXfrm>
    </dsp:sp>
    <dsp:sp modelId="{76F5AD07-F617-4847-A31F-AD2E0CD1171E}">
      <dsp:nvSpPr>
        <dsp:cNvPr id="0" name=""/>
        <dsp:cNvSpPr/>
      </dsp:nvSpPr>
      <dsp:spPr>
        <a:xfrm>
          <a:off x="5834223" y="3183122"/>
          <a:ext cx="643878" cy="64387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ED1796-1A47-43A3-B087-98EB374E81F3}">
      <dsp:nvSpPr>
        <dsp:cNvPr id="0" name=""/>
        <dsp:cNvSpPr/>
      </dsp:nvSpPr>
      <dsp:spPr>
        <a:xfrm>
          <a:off x="5834223" y="3183122"/>
          <a:ext cx="643878" cy="64387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2AD41-EDF5-4B9C-B9D1-6A57D816F59F}">
      <dsp:nvSpPr>
        <dsp:cNvPr id="0" name=""/>
        <dsp:cNvSpPr/>
      </dsp:nvSpPr>
      <dsp:spPr>
        <a:xfrm>
          <a:off x="5512284" y="3299020"/>
          <a:ext cx="1287757" cy="4120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Viele Systeme</a:t>
          </a:r>
          <a:endParaRPr lang="de-DE" sz="10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5512284" y="3299020"/>
        <a:ext cx="1287757" cy="412082"/>
      </dsp:txXfrm>
    </dsp:sp>
    <dsp:sp modelId="{ECDD4CD7-5FA5-4EF3-A3C0-04FE31695004}">
      <dsp:nvSpPr>
        <dsp:cNvPr id="0" name=""/>
        <dsp:cNvSpPr/>
      </dsp:nvSpPr>
      <dsp:spPr>
        <a:xfrm>
          <a:off x="6555368" y="1354506"/>
          <a:ext cx="643878" cy="64387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209670-F988-4DA2-BAD0-6C0820CA4911}">
      <dsp:nvSpPr>
        <dsp:cNvPr id="0" name=""/>
        <dsp:cNvSpPr/>
      </dsp:nvSpPr>
      <dsp:spPr>
        <a:xfrm>
          <a:off x="6555368" y="1354506"/>
          <a:ext cx="643878" cy="64387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454DF-F43D-4DB2-B49F-7778BCDC516E}">
      <dsp:nvSpPr>
        <dsp:cNvPr id="0" name=""/>
        <dsp:cNvSpPr/>
      </dsp:nvSpPr>
      <dsp:spPr>
        <a:xfrm>
          <a:off x="6233428" y="1470404"/>
          <a:ext cx="1287757" cy="4120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>
              <a:solidFill>
                <a:srgbClr val="FFC000"/>
              </a:solidFill>
            </a:rPr>
            <a:t>Umgebung</a:t>
          </a:r>
          <a:endParaRPr lang="de-DE" sz="1000" kern="1200" dirty="0">
            <a:solidFill>
              <a:srgbClr val="FFC000"/>
            </a:solidFill>
          </a:endParaRPr>
        </a:p>
      </dsp:txBody>
      <dsp:txXfrm>
        <a:off x="6233428" y="1470404"/>
        <a:ext cx="1287757" cy="412082"/>
      </dsp:txXfrm>
    </dsp:sp>
    <dsp:sp modelId="{69E7DEA8-282A-4A72-A88B-BAE1189A9A12}">
      <dsp:nvSpPr>
        <dsp:cNvPr id="0" name=""/>
        <dsp:cNvSpPr/>
      </dsp:nvSpPr>
      <dsp:spPr>
        <a:xfrm>
          <a:off x="7392410" y="2268814"/>
          <a:ext cx="643878" cy="64387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1AD955-37E0-4415-9690-0CFD08B40CF3}">
      <dsp:nvSpPr>
        <dsp:cNvPr id="0" name=""/>
        <dsp:cNvSpPr/>
      </dsp:nvSpPr>
      <dsp:spPr>
        <a:xfrm>
          <a:off x="7392410" y="2268814"/>
          <a:ext cx="643878" cy="64387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3FF37-A560-4944-915A-E4C0E2BDD3A5}">
      <dsp:nvSpPr>
        <dsp:cNvPr id="0" name=""/>
        <dsp:cNvSpPr/>
      </dsp:nvSpPr>
      <dsp:spPr>
        <a:xfrm>
          <a:off x="7070471" y="2384712"/>
          <a:ext cx="1287757" cy="4120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Wettbewerbsdruck</a:t>
          </a:r>
          <a:endParaRPr lang="de-DE" sz="10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7070471" y="2384712"/>
        <a:ext cx="1287757" cy="412082"/>
      </dsp:txXfrm>
    </dsp:sp>
    <dsp:sp modelId="{A2050DCB-6135-4E1E-9279-2D8F735A8209}">
      <dsp:nvSpPr>
        <dsp:cNvPr id="0" name=""/>
        <dsp:cNvSpPr/>
      </dsp:nvSpPr>
      <dsp:spPr>
        <a:xfrm>
          <a:off x="7392410" y="3183122"/>
          <a:ext cx="643878" cy="64387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B9C29-B0C4-4917-B0DB-B888DC7F57D4}">
      <dsp:nvSpPr>
        <dsp:cNvPr id="0" name=""/>
        <dsp:cNvSpPr/>
      </dsp:nvSpPr>
      <dsp:spPr>
        <a:xfrm>
          <a:off x="7392410" y="3183122"/>
          <a:ext cx="643878" cy="64387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85FBA-3054-438E-8751-04D7C2C87B55}">
      <dsp:nvSpPr>
        <dsp:cNvPr id="0" name=""/>
        <dsp:cNvSpPr/>
      </dsp:nvSpPr>
      <dsp:spPr>
        <a:xfrm>
          <a:off x="7070471" y="3299020"/>
          <a:ext cx="1287757" cy="4120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IT kein Einfluss</a:t>
          </a:r>
          <a:endParaRPr lang="de-DE" sz="10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7070471" y="3299020"/>
        <a:ext cx="1287757" cy="412082"/>
      </dsp:txXfrm>
    </dsp:sp>
    <dsp:sp modelId="{A6C5209F-4F7B-4F4C-977E-82C95CB1BFD3}">
      <dsp:nvSpPr>
        <dsp:cNvPr id="0" name=""/>
        <dsp:cNvSpPr/>
      </dsp:nvSpPr>
      <dsp:spPr>
        <a:xfrm>
          <a:off x="8113555" y="1354506"/>
          <a:ext cx="643878" cy="64387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8CCA2-B560-4215-B0A2-DA35A347896A}">
      <dsp:nvSpPr>
        <dsp:cNvPr id="0" name=""/>
        <dsp:cNvSpPr/>
      </dsp:nvSpPr>
      <dsp:spPr>
        <a:xfrm>
          <a:off x="8113555" y="1354506"/>
          <a:ext cx="643878" cy="64387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12C20-F25B-4242-A26F-C3BDAC91E674}">
      <dsp:nvSpPr>
        <dsp:cNvPr id="0" name=""/>
        <dsp:cNvSpPr/>
      </dsp:nvSpPr>
      <dsp:spPr>
        <a:xfrm>
          <a:off x="7791615" y="1470404"/>
          <a:ext cx="1287757" cy="4120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>
              <a:solidFill>
                <a:srgbClr val="FFC000"/>
              </a:solidFill>
            </a:rPr>
            <a:t>Material</a:t>
          </a:r>
          <a:endParaRPr lang="de-DE" sz="1000" kern="1200" dirty="0">
            <a:solidFill>
              <a:srgbClr val="FFC000"/>
            </a:solidFill>
          </a:endParaRPr>
        </a:p>
      </dsp:txBody>
      <dsp:txXfrm>
        <a:off x="7791615" y="1470404"/>
        <a:ext cx="1287757" cy="412082"/>
      </dsp:txXfrm>
    </dsp:sp>
    <dsp:sp modelId="{747526E0-D860-4917-912D-DC0E127943C0}">
      <dsp:nvSpPr>
        <dsp:cNvPr id="0" name=""/>
        <dsp:cNvSpPr/>
      </dsp:nvSpPr>
      <dsp:spPr>
        <a:xfrm>
          <a:off x="8950597" y="2268814"/>
          <a:ext cx="643878" cy="64387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6EADE-D6AA-421C-811F-06B4D7580C48}">
      <dsp:nvSpPr>
        <dsp:cNvPr id="0" name=""/>
        <dsp:cNvSpPr/>
      </dsp:nvSpPr>
      <dsp:spPr>
        <a:xfrm>
          <a:off x="8950597" y="2268814"/>
          <a:ext cx="643878" cy="64387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92C75-021C-4A4C-A0AB-C5131BDDDC64}">
      <dsp:nvSpPr>
        <dsp:cNvPr id="0" name=""/>
        <dsp:cNvSpPr/>
      </dsp:nvSpPr>
      <dsp:spPr>
        <a:xfrm>
          <a:off x="8628658" y="2384712"/>
          <a:ext cx="1287757" cy="4120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Veraltete Software</a:t>
          </a:r>
          <a:endParaRPr lang="de-DE" sz="10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8628658" y="2384712"/>
        <a:ext cx="1287757" cy="412082"/>
      </dsp:txXfrm>
    </dsp:sp>
    <dsp:sp modelId="{216F715E-6D99-4B42-B352-D1877AA8B715}">
      <dsp:nvSpPr>
        <dsp:cNvPr id="0" name=""/>
        <dsp:cNvSpPr/>
      </dsp:nvSpPr>
      <dsp:spPr>
        <a:xfrm>
          <a:off x="8950597" y="3183122"/>
          <a:ext cx="643878" cy="64387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D6533-D78D-4BED-A28C-042C9602669A}">
      <dsp:nvSpPr>
        <dsp:cNvPr id="0" name=""/>
        <dsp:cNvSpPr/>
      </dsp:nvSpPr>
      <dsp:spPr>
        <a:xfrm>
          <a:off x="8950597" y="3183122"/>
          <a:ext cx="643878" cy="64387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2C0148-A312-4688-B237-9068DF54E8B0}">
      <dsp:nvSpPr>
        <dsp:cNvPr id="0" name=""/>
        <dsp:cNvSpPr/>
      </dsp:nvSpPr>
      <dsp:spPr>
        <a:xfrm>
          <a:off x="8628658" y="3299020"/>
          <a:ext cx="1287757" cy="4120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Informationen nicht harmonisiert</a:t>
          </a:r>
          <a:endParaRPr lang="de-DE" sz="10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8628658" y="3299020"/>
        <a:ext cx="1287757" cy="412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0FDE8-3B80-4AAC-92F2-E3D0667D4E72}" type="datetimeFigureOut">
              <a:rPr lang="de-DE" smtClean="0"/>
              <a:t>20.11.2017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9F74-2001-4B21-B06E-FA23C7F2DD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25FBA-1311-468D-8115-8778B0F7BEEC}" type="datetimeFigureOut">
              <a:rPr lang="de-DE" smtClean="0"/>
              <a:t>20.11.2017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0E67C00-F679-4C51-9894-9E2214E5C2F1}" type="slidenum">
              <a:rPr lang="de-DE" sz="1200" b="0" i="0">
                <a:solidFill>
                  <a:schemeClr val="tx1"/>
                </a:solidFill>
                <a:latin typeface="Franklin Gothic Medium"/>
                <a:ea typeface="+mn-ea"/>
                <a:cs typeface="+mn-cs"/>
              </a:r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9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de-DE" smtClean="0"/>
              <a:t>08.12.2017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92963" y="6400800"/>
            <a:ext cx="8336132" cy="4572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mtClean="0"/>
              <a:t>Welchen Oberflächenstandards sollten angewendet werden? Welche Möglichkeiten bestehen die unterschiedlichen Systeme bezüglich der Oberfläche zu vereinheitlichen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08.12.2017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Welchen Oberflächenstandards sollten angewendet werden? Welche Möglichkeiten bestehen die unterschiedlichen Systeme bezüglich der Oberfläche zu vereinheitlichen 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08.12.2017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Welchen Oberflächenstandards sollten angewendet werden? Welche Möglichkeiten bestehen die unterschiedlichen Systeme bezüglich der Oberfläche zu vereinheitlichen 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08.12.2017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Welchen Oberflächenstandards sollten angewendet werden? Welche Möglichkeiten bestehen die unterschiedlichen Systeme bezüglich der Oberfläche zu vereinheitlichen 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08.12.2017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Welchen Oberflächenstandards sollten angewendet werden? Welche Möglichkeiten bestehen die unterschiedlichen Systeme bezüglich der Oberfläche zu vereinheitlichen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08.12.2017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Welchen Oberflächenstandards sollten angewendet werden? Welche Möglichkeiten bestehen die unterschiedlichen Systeme bezüglich der Oberfläche zu vereinheitlichen 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08.12.2017</a:t>
            </a:r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Welchen Oberflächenstandards sollten angewendet werden? Welche Möglichkeiten bestehen die unterschiedlichen Systeme bezüglich der Oberfläche zu vereinheitlichen 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08.12.2017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8780" y="6450408"/>
            <a:ext cx="7717655" cy="373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Welchen Oberflächenstandards sollten angewendet werden? Welche Möglichkeiten bestehen die unterschiedlichen Systeme bezüglich der Oberfläche zu vereinheitlichen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de-DE" dirty="0" smtClean="0"/>
              <a:t>Informations-management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de-DE" sz="2400" b="0" i="0" dirty="0"/>
              <a:t>Von Tim Schäfer </a:t>
            </a:r>
            <a:r>
              <a:rPr lang="de-DE" sz="2400" b="0" i="0"/>
              <a:t>&amp; Patrick Wehner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Ideenfindung und Lösungsvorschlag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08.12.2017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Welchen Oberflächenstandards sollten angewendet werden? Welche Möglichkeiten bestehen die unterschiedlichen Systeme bezüglich der Oberfläche zu vereinheitlichen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10</a:t>
            </a:fld>
            <a:endParaRPr lang="de-DE" dirty="0"/>
          </a:p>
        </p:txBody>
      </p:sp>
      <p:graphicFrame>
        <p:nvGraphicFramePr>
          <p:cNvPr id="16" name="Inhaltsplatzhalt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478394"/>
              </p:ext>
            </p:extLst>
          </p:nvPr>
        </p:nvGraphicFramePr>
        <p:xfrm>
          <a:off x="1295400" y="1905000"/>
          <a:ext cx="9601200" cy="39370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200400"/>
                <a:gridCol w="3200400"/>
                <a:gridCol w="32004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Lösung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Kontra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Eigenentwicklung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smtClean="0"/>
                        <a:t>Ausrichtung auf Anforderungen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smtClean="0"/>
                        <a:t>Wettbewerbsvorteil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smtClean="0"/>
                        <a:t>Herstellerunabhängigkeit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Kosten + Risiko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Know-how fehlt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Entwicklungsdauer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SAP-Standardisierungswelle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Geschäftsprozess-optimierung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Standardisierungsgrad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Kürzeste Einführungsdauer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Verlust Wettbewerbsvorteil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Widerstand der Mitarbeiter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Herstellerabhängigkeit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Enterprise Service</a:t>
                      </a:r>
                      <a:r>
                        <a:rPr lang="de-DE" baseline="0" dirty="0" smtClean="0"/>
                        <a:t> Bus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Wettbewerbsvorteil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Best-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-</a:t>
                      </a:r>
                      <a:r>
                        <a:rPr lang="de-DE" dirty="0" err="1" smtClean="0"/>
                        <a:t>Breed</a:t>
                      </a:r>
                      <a:endParaRPr lang="de-DE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Flexible</a:t>
                      </a:r>
                      <a:r>
                        <a:rPr lang="de-DE" baseline="0" dirty="0" smtClean="0"/>
                        <a:t> Anwendungsmöglichkeiten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Know-how fehlt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Entwicklung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GUI-Portale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Geringerer Funktionsumfang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44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Ideenfindung und Lösungsvorschlag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11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08.12.2017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Welchen Oberflächenstandards sollten angewendet werden? Welche Möglichkeiten bestehen die unterschiedlichen Systeme bezüglich der Oberfläche zu vereinheitlichen 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b="1" dirty="0"/>
              <a:t/>
            </a:r>
            <a:br>
              <a:rPr lang="de-DE" b="1" dirty="0"/>
            </a:br>
            <a:r>
              <a:rPr lang="de-DE" b="1" u="sng" dirty="0" smtClean="0"/>
              <a:t>Enterprise Service Bus</a:t>
            </a:r>
          </a:p>
          <a:p>
            <a:r>
              <a:rPr lang="de-DE" dirty="0"/>
              <a:t> </a:t>
            </a:r>
            <a:r>
              <a:rPr lang="de-DE" dirty="0" smtClean="0"/>
              <a:t>Aufbauend auf </a:t>
            </a:r>
            <a:r>
              <a:rPr lang="de-DE" dirty="0" err="1" smtClean="0"/>
              <a:t>Regio</a:t>
            </a:r>
            <a:r>
              <a:rPr lang="de-DE" dirty="0" smtClean="0"/>
              <a:t> Middleware</a:t>
            </a:r>
          </a:p>
          <a:p>
            <a:r>
              <a:rPr lang="de-DE" dirty="0" smtClean="0"/>
              <a:t>Flexibler Einsatz von EAI oder ähnlichen Systemen</a:t>
            </a:r>
          </a:p>
          <a:p>
            <a:pPr>
              <a:buFont typeface="Arial" panose="020B0604020202020204" pitchFamily="34" charset="0"/>
              <a:buChar char="+"/>
            </a:pPr>
            <a:r>
              <a:rPr lang="de-DE" dirty="0" smtClean="0"/>
              <a:t>Geringer Widerstand der Mitarbeiter gegenüber der Standardisierungswelle</a:t>
            </a:r>
          </a:p>
          <a:p>
            <a:pPr>
              <a:buFont typeface="Arial" panose="020B0604020202020204" pitchFamily="34" charset="0"/>
              <a:buChar char="+"/>
            </a:pPr>
            <a:r>
              <a:rPr lang="de-DE" dirty="0" smtClean="0"/>
              <a:t>Geringes Risiko und Kosten gegenüber der Eigenentwicklung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73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Umsetzungsmöglichkeit und Maßnahmenkontrolle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08.12.2017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Welchen Oberflächenstandards sollten angewendet werden? Welche Möglichkeiten bestehen die unterschiedlichen Systeme bezüglich der Oberfläche zu vereinheitlichen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12</a:t>
            </a:fld>
            <a:endParaRPr lang="de-DE" dirty="0"/>
          </a:p>
        </p:txBody>
      </p:sp>
      <p:pic>
        <p:nvPicPr>
          <p:cNvPr id="13" name="Inhaltsplatzhalt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39" y="1905000"/>
            <a:ext cx="9049121" cy="4267200"/>
          </a:xfrm>
        </p:spPr>
      </p:pic>
    </p:spTree>
    <p:extLst>
      <p:ext uri="{BB962C8B-B14F-4D97-AF65-F5344CB8AC3E}">
        <p14:creationId xmlns:p14="http://schemas.microsoft.com/office/powerpoint/2010/main" val="427354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295400" y="436855"/>
            <a:ext cx="9601200" cy="1257300"/>
          </a:xfrm>
        </p:spPr>
        <p:txBody>
          <a:bodyPr/>
          <a:lstStyle/>
          <a:p>
            <a:r>
              <a:rPr lang="de-DE" dirty="0" smtClean="0"/>
              <a:t>Umsetzungsmöglichkeit und Maßnahmenkontrolle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Problemmeldungen im User-Helpdesk pro Monat</a:t>
            </a:r>
          </a:p>
          <a:p>
            <a:r>
              <a:rPr lang="de-DE" dirty="0"/>
              <a:t>Anzahl der Verbesserungsvorschläge/Wünsche pro Monat</a:t>
            </a:r>
          </a:p>
          <a:p>
            <a:r>
              <a:rPr lang="de-DE" dirty="0"/>
              <a:t>Anzahl der Zugriffe von mobilen Geräten</a:t>
            </a:r>
          </a:p>
          <a:p>
            <a:r>
              <a:rPr lang="de-DE" dirty="0"/>
              <a:t>Response time pro Befehl im Vergleich zur alten Software</a:t>
            </a:r>
          </a:p>
          <a:p>
            <a:r>
              <a:rPr lang="de-DE" dirty="0"/>
              <a:t>Anzahl Nutzer Neusystem / Anzahl Nutzer Altsystem</a:t>
            </a:r>
          </a:p>
          <a:p>
            <a:r>
              <a:rPr lang="de-DE" dirty="0"/>
              <a:t>Projektkosten internes Personal pro Anwender</a:t>
            </a:r>
          </a:p>
          <a:p>
            <a:r>
              <a:rPr lang="de-DE" dirty="0"/>
              <a:t>Projektkosten externes Personal pro </a:t>
            </a:r>
            <a:r>
              <a:rPr lang="de-DE" dirty="0" smtClean="0"/>
              <a:t>Anwender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Hardwarekosten</a:t>
            </a:r>
          </a:p>
          <a:p>
            <a:pPr lvl="1"/>
            <a:r>
              <a:rPr lang="de-DE" dirty="0"/>
              <a:t>davon Desktop</a:t>
            </a:r>
          </a:p>
          <a:p>
            <a:pPr lvl="1"/>
            <a:r>
              <a:rPr lang="de-DE" dirty="0"/>
              <a:t>davon mobile</a:t>
            </a:r>
          </a:p>
          <a:p>
            <a:pPr lvl="1"/>
            <a:r>
              <a:rPr lang="de-DE" dirty="0"/>
              <a:t>davon Server</a:t>
            </a:r>
          </a:p>
          <a:p>
            <a:pPr lvl="1"/>
            <a:r>
              <a:rPr lang="de-DE" dirty="0"/>
              <a:t>davon Netzwerk</a:t>
            </a:r>
          </a:p>
          <a:p>
            <a:r>
              <a:rPr lang="de-DE" dirty="0"/>
              <a:t>Internes Personal</a:t>
            </a:r>
          </a:p>
          <a:p>
            <a:pPr lvl="1"/>
            <a:r>
              <a:rPr lang="de-DE" dirty="0"/>
              <a:t>davon Entwicklungen</a:t>
            </a:r>
          </a:p>
          <a:p>
            <a:pPr lvl="1"/>
            <a:r>
              <a:rPr lang="de-DE" dirty="0"/>
              <a:t>davon Support</a:t>
            </a:r>
          </a:p>
          <a:p>
            <a:pPr lvl="1"/>
            <a:r>
              <a:rPr lang="de-DE" dirty="0"/>
              <a:t>davon Betrieb</a:t>
            </a:r>
          </a:p>
          <a:p>
            <a:pPr lvl="1"/>
            <a:r>
              <a:rPr lang="de-DE" dirty="0"/>
              <a:t>davon Schulungskosten</a:t>
            </a:r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08.12.2017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Welchen Oberflächenstandards sollten angewendet werden? Welche Möglichkeiten bestehen die unterschiedlichen Systeme bezüglich der Oberfläche zu vereinheitlichen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13</a:t>
            </a:fld>
            <a:endParaRPr lang="de-DE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9089869" y="259301"/>
            <a:ext cx="3102131" cy="2330876"/>
            <a:chOff x="8965574" y="436855"/>
            <a:chExt cx="3102131" cy="2330876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3859" y="436855"/>
              <a:ext cx="2745562" cy="2059172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8965574" y="2536899"/>
              <a:ext cx="310213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dirty="0"/>
                <a:t>http://www.tamusa.edu/its/images/Helpdesk%20logo.jpg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322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38300" y="2558619"/>
            <a:ext cx="9601200" cy="1257300"/>
          </a:xfrm>
        </p:spPr>
        <p:txBody>
          <a:bodyPr/>
          <a:lstStyle/>
          <a:p>
            <a:r>
              <a:rPr lang="de-DE" dirty="0" smtClean="0"/>
              <a:t>Vielen Dank für Ihre Aufmerksamkeit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08.12.2017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Welchen Oberflächenstandards sollten angewendet werden? Welche Möglichkeiten bestehen die unterschiedlichen Systeme bezüglich der Oberfläche zu vereinheitlichen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6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de-DE" sz="4000" b="0" i="0" baseline="0" dirty="0">
                <a:solidFill>
                  <a:srgbClr val="B79E6D"/>
                </a:solidFill>
                <a:latin typeface="Franklin Gothic Medium"/>
              </a:rPr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90000"/>
              <a:buFont typeface="Arial"/>
              <a:buChar char="▪"/>
            </a:pPr>
            <a:r>
              <a:rPr lang="de-DE" sz="2000" b="0" i="0" dirty="0" smtClean="0">
                <a:solidFill>
                  <a:schemeClr val="tx1"/>
                </a:solidFill>
                <a:latin typeface="Franklin Gothic Medium"/>
              </a:rPr>
              <a:t>Ist Analyse</a:t>
            </a:r>
            <a:endParaRPr lang="de-DE" sz="2000" b="0" i="0" dirty="0">
              <a:solidFill>
                <a:schemeClr val="tx1"/>
              </a:solidFill>
              <a:latin typeface="Franklin Gothic Medium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90000"/>
              <a:buFont typeface="Arial"/>
              <a:buChar char="▪"/>
            </a:pPr>
            <a:r>
              <a:rPr lang="de-DE" sz="2000" b="0" i="0" dirty="0" smtClean="0">
                <a:solidFill>
                  <a:schemeClr val="tx1"/>
                </a:solidFill>
                <a:latin typeface="Franklin Gothic Medium"/>
              </a:rPr>
              <a:t>Ursachenanalyse</a:t>
            </a:r>
            <a:endParaRPr lang="de-DE" sz="2000" b="0" i="0" dirty="0">
              <a:solidFill>
                <a:schemeClr val="tx1"/>
              </a:solidFill>
              <a:latin typeface="Franklin Gothic Medium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90000"/>
              <a:buFont typeface="Arial"/>
              <a:buChar char="▪"/>
            </a:pPr>
            <a:r>
              <a:rPr lang="de-DE" dirty="0" smtClean="0">
                <a:latin typeface="Franklin Gothic Medium"/>
              </a:rPr>
              <a:t>Ideenfindung und Lösungsvorschlag</a:t>
            </a:r>
            <a:endParaRPr lang="de-DE" dirty="0">
              <a:latin typeface="Franklin Gothic Medium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90000"/>
              <a:buFont typeface="Arial"/>
              <a:buChar char="▪"/>
            </a:pPr>
            <a:r>
              <a:rPr lang="de-DE" dirty="0" smtClean="0">
                <a:latin typeface="Franklin Gothic Medium"/>
              </a:rPr>
              <a:t>Umsetzungsmöglichkeit und Maßnahmenkontrolle</a:t>
            </a: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90000"/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2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08.12.2017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Welchen Oberflächenstandards sollten angewendet werden? Welche Möglichkeiten bestehen die unterschiedlichen Systeme bezüglich der Oberfläche zu vereinheitlichen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3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Ist Analyse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42" y="2252876"/>
            <a:ext cx="5425910" cy="3102996"/>
          </a:xfrm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549676" y="25908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Viele unterschiedliche Systeme,</a:t>
            </a:r>
          </a:p>
          <a:p>
            <a:r>
              <a:rPr lang="de-DE" dirty="0" smtClean="0"/>
              <a:t>Keine standardisierte Benutzeroberfläche</a:t>
            </a:r>
          </a:p>
          <a:p>
            <a:r>
              <a:rPr lang="de-DE" dirty="0" smtClean="0"/>
              <a:t>Hoher Verwaltungsaufwand</a:t>
            </a:r>
          </a:p>
          <a:p>
            <a:r>
              <a:rPr lang="de-DE" dirty="0" smtClean="0"/>
              <a:t>Unzufriedenheit der Benutzer</a:t>
            </a:r>
          </a:p>
          <a:p>
            <a:r>
              <a:rPr lang="de-DE" dirty="0" smtClean="0"/>
              <a:t>Hohe Kosten</a:t>
            </a:r>
          </a:p>
          <a:p>
            <a:r>
              <a:rPr lang="de-DE" dirty="0" smtClean="0"/>
              <a:t>Widerstand gegen IT-Abteilung</a:t>
            </a:r>
          </a:p>
          <a:p>
            <a:r>
              <a:rPr lang="de-DE" dirty="0" smtClean="0"/>
              <a:t>Keine effektive Prozessunterstützung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3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08.12.2017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Welchen Oberflächenstandards sollten angewendet werden? Welche Möglichkeiten bestehen die unterschiedlichen Systeme bezüglich der Oberfläche zu vereinheitlichen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771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Ursachenanalyse -- Kosten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08.12.2017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Welchen Oberflächenstandards sollten angewendet werden? Welche Möglichkeiten bestehen die unterschiedlichen Systeme bezüglich der Oberfläche zu vereinheitlichen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4</a:t>
            </a:fld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92963" y="16764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aphicFrame>
        <p:nvGraphicFramePr>
          <p:cNvPr id="15" name="Inhaltsplatzhalt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70307"/>
              </p:ext>
            </p:extLst>
          </p:nvPr>
        </p:nvGraphicFramePr>
        <p:xfrm>
          <a:off x="1295400" y="1905000"/>
          <a:ext cx="9601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775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Ursachenanalyse -- Nutzen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08.12.2017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Welchen Oberflächenstandards sollten angewendet werden? Welche Möglichkeiten bestehen die unterschiedlichen Systeme bezüglich der Oberfläche zu vereinheitlichen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5</a:t>
            </a:fld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92963" y="16764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aphicFrame>
        <p:nvGraphicFramePr>
          <p:cNvPr id="15" name="Inhaltsplatzhalt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109805"/>
              </p:ext>
            </p:extLst>
          </p:nvPr>
        </p:nvGraphicFramePr>
        <p:xfrm>
          <a:off x="1295400" y="1905000"/>
          <a:ext cx="9601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951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Ursachenanalyse -- Kommunikation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08.12.2017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Welchen Oberflächenstandards sollten angewendet werden? Welche Möglichkeiten bestehen die unterschiedlichen Systeme bezüglich der Oberfläche zu vereinheitlichen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6</a:t>
            </a:fld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92963" y="16764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aphicFrame>
        <p:nvGraphicFramePr>
          <p:cNvPr id="15" name="Inhaltsplatzhalt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199259"/>
              </p:ext>
            </p:extLst>
          </p:nvPr>
        </p:nvGraphicFramePr>
        <p:xfrm>
          <a:off x="1295400" y="1905000"/>
          <a:ext cx="9601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66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Ursachenanalyse</a:t>
            </a: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92963" y="16764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7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08.12.2017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Welchen Oberflächenstandards sollten angewendet werden? Welche Möglichkeiten bestehen die unterschiedlichen Systeme bezüglich der Oberfläche zu vereinheitlichen </a:t>
            </a:r>
            <a:endParaRPr lang="de-DE" dirty="0"/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3435216448"/>
              </p:ext>
            </p:extLst>
          </p:nvPr>
        </p:nvGraphicFramePr>
        <p:xfrm>
          <a:off x="2635682" y="2057146"/>
          <a:ext cx="6490563" cy="4025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281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Ursachenanalyse -- Fischgrätendiagramm</a:t>
            </a:r>
            <a:endParaRPr lang="de-DE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740283"/>
              </p:ext>
            </p:extLst>
          </p:nvPr>
        </p:nvGraphicFramePr>
        <p:xfrm>
          <a:off x="1295399" y="1905000"/>
          <a:ext cx="9917097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8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08.12.2017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Welchen Oberflächenstandards sollten angewendet werden? Welche Möglichkeiten bestehen die unterschiedlichen Systeme bezüglich der Oberfläche zu vereinheitlichen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044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Ideenfindung und Lösungsvorschlag </a:t>
            </a:r>
            <a:endParaRPr lang="de-DE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70" y="1904449"/>
            <a:ext cx="8575830" cy="4352278"/>
          </a:xfr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9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08.12.2017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Welchen Oberflächenstandards sollten angewendet werden? Welche Möglichkeiten bestehen die unterschiedlichen Systeme bezüglich der Oberfläche zu vereinheitlichen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740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an Gradient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2E8D6-7A87-418E-8C48-2723019F9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 mit Verlauf von Blau nach Braun (Breitbild)</Template>
  <TotalTime>0</TotalTime>
  <Words>705</Words>
  <Application>Microsoft Office PowerPoint</Application>
  <PresentationFormat>Breitbild</PresentationFormat>
  <Paragraphs>166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Franklin Gothic Medium</vt:lpstr>
      <vt:lpstr>Blue Tan Gradient 16x9</vt:lpstr>
      <vt:lpstr>Informations-management</vt:lpstr>
      <vt:lpstr>Gliederung</vt:lpstr>
      <vt:lpstr>Ist Analyse</vt:lpstr>
      <vt:lpstr>Ursachenanalyse -- Kosten</vt:lpstr>
      <vt:lpstr>Ursachenanalyse -- Nutzen</vt:lpstr>
      <vt:lpstr>Ursachenanalyse -- Kommunikation</vt:lpstr>
      <vt:lpstr>Ursachenanalyse</vt:lpstr>
      <vt:lpstr>Ursachenanalyse -- Fischgrätendiagramm</vt:lpstr>
      <vt:lpstr>Ideenfindung und Lösungsvorschlag </vt:lpstr>
      <vt:lpstr>Ideenfindung und Lösungsvorschlag</vt:lpstr>
      <vt:lpstr>Ideenfindung und Lösungsvorschlag</vt:lpstr>
      <vt:lpstr>Umsetzungsmöglichkeit und Maßnahmenkontrolle </vt:lpstr>
      <vt:lpstr>Umsetzungsmöglichkeit und Maßnahmenkontrolle</vt:lpstr>
      <vt:lpstr>Vielen Dank für Ihre Aufmerksamkeit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2017-03-06T17:03:14Z</dcterms:created>
  <dcterms:modified xsi:type="dcterms:W3CDTF">2017-11-20T10:42:13Z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